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12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9358A3-9ABB-FAFF-9D4C-E8C8A2A00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6A5BF5E-E9A1-1069-90C9-45D6FBB3AB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4A4184-9A0E-8DB4-FFFF-D4993184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556673A-4668-D999-D577-E55A8E49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F739F1-3DEC-65BC-074C-06D8A9BC9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5913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19EA5-C03B-CD60-FB16-672FA99E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275D632-3D5C-AFC0-E2D9-A1DB22B20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F66A30-D1B5-BAB1-B971-5A4AA26AD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80DABD-8135-F6CF-E397-3203C9EFF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0726DE-C375-CD1B-0F1D-A96FD764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183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12CA55-225A-9011-EA81-6FEA6A252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48FDE12-8050-C74D-B7D7-2B265B58A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0C4A5E-611D-B176-6436-8433C5F8D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5E7C5D-F8CE-F0E3-8DA5-7D9A57D0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A11538-0BED-12EA-944F-AC5EC4367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599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9DBC47-C22F-2AE7-A494-CFCC0E2CC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1F3C1A-6332-401E-EDD7-F44C857C1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FD7F17-1768-4264-7958-33A89D3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BAE810-B0AC-9CA4-EB78-8A8C33D48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4D4CB4-3253-161D-633D-1F33CEC3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737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EF9477-EA58-23D8-B14A-BD2D38E90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13CA39-8AC8-CCB3-9A9E-070C6BF6B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F5065A-A262-1C1C-45D4-1B1C77DC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CC197C-A9CB-120B-AD62-D19D12A09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E7F1BB-3E13-62C9-4704-BA03DF9E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95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E0361B-D677-9C1E-AD90-90C72D9A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FF0F4E-7D03-6EAE-42FD-0EE544E390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6123DA3-A315-7E69-6FBF-8DE0BEAE9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F88FF02-7B5D-57B7-C33D-70812596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3D73213-F1BF-60CE-6986-90AAE8A39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9A68058-5B9B-B78D-BAA7-FA624AC2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0445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79908C-85E2-5363-7A8C-3B982EE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B4EC365-3868-6A90-8F92-583872C6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F0EF15C-928D-805E-10AB-8890B5A81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5CDDFF5-9F15-C12B-F73D-4769742E1B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EEAE388-21EC-C3F1-F47E-A05CC14B8D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054D34D-3E69-A100-FCB7-50DA1439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01D285B-5086-B781-E74E-B033E890E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905AACE-DBCF-9C5B-BC2C-F8EB3978A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543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2067D1-71ED-3246-AD1C-C4E115723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BE340D7-00A9-AB41-143C-C927339F7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3B95D25-A73D-E239-28D3-EAD3A27C9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1F6F278-1135-E195-50FE-B53D9174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612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0AAA36E-208A-99A7-F002-04625A6E4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6C6A29C-9819-F187-CC88-71F0F91E6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27B194-CB25-AECA-1D88-8DD09B6D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8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4C9524-3EEF-915E-C1F9-B312E3A9E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650BD7E-8087-7713-6E8C-205C689D3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32BD0AA-A58B-D5CD-02CC-99C8DCEB4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895954-4171-3EA3-2DD7-F1285A719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2DE834-A682-7382-3FFF-D3ECFB02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90E6E9-6065-6D0F-EA67-16A844DE6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3268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453A5D-4349-D397-B11E-50DD6276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5F0384E-FBEF-0ACA-A752-B3216E484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B0C6F1C-8761-B623-604B-689ED197E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EE6091-30E4-A81A-19EF-AE4B0041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D7467B-6D5E-09A9-11F8-25DB2EB82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801E87B-8074-30C5-ABE7-654722F7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988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BC7CA46-AB4C-53D6-995F-D461704BC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27289E0-3719-636F-A828-70A2F0982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C3987A-A181-6C89-B62F-2D104AC382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855D1-DEAA-4BD7-A486-2C6E2094B73B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9605F8-12DB-A6D9-6B48-6843B96420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753977-E94C-6105-0DAA-CC1A3EF7D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231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33D19821-1A35-2F70-777A-B052216A3D6D}"/>
              </a:ext>
            </a:extLst>
          </p:cNvPr>
          <p:cNvGrpSpPr/>
          <p:nvPr/>
        </p:nvGrpSpPr>
        <p:grpSpPr>
          <a:xfrm>
            <a:off x="980220" y="0"/>
            <a:ext cx="5886947" cy="7016893"/>
            <a:chOff x="980220" y="0"/>
            <a:chExt cx="5886947" cy="7016893"/>
          </a:xfrm>
        </p:grpSpPr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id="{3AEB2815-6344-990B-E6E9-56A6DE574ED5}"/>
                </a:ext>
              </a:extLst>
            </p:cNvPr>
            <p:cNvSpPr/>
            <p:nvPr/>
          </p:nvSpPr>
          <p:spPr>
            <a:xfrm>
              <a:off x="980220" y="0"/>
              <a:ext cx="5886947" cy="673702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04" name="直線矢印コネクタ 303">
              <a:extLst>
                <a:ext uri="{FF2B5EF4-FFF2-40B4-BE49-F238E27FC236}">
                  <a16:creationId xmlns:a16="http://schemas.microsoft.com/office/drawing/2014/main" id="{1C13ABAE-9B98-DC44-87E8-306364CABF25}"/>
                </a:ext>
              </a:extLst>
            </p:cNvPr>
            <p:cNvCxnSpPr>
              <a:cxnSpLocks/>
            </p:cNvCxnSpPr>
            <p:nvPr/>
          </p:nvCxnSpPr>
          <p:spPr>
            <a:xfrm>
              <a:off x="5002194" y="3383902"/>
              <a:ext cx="93883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D95F5A61-A22A-F798-E6D8-E28345240DB5}"/>
                </a:ext>
              </a:extLst>
            </p:cNvPr>
            <p:cNvCxnSpPr>
              <a:cxnSpLocks/>
            </p:cNvCxnSpPr>
            <p:nvPr/>
          </p:nvCxnSpPr>
          <p:spPr>
            <a:xfrm>
              <a:off x="5358233" y="1600827"/>
              <a:ext cx="0" cy="11938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EB4730B4-2215-2574-78A8-F7F593DB0ECF}"/>
                </a:ext>
              </a:extLst>
            </p:cNvPr>
            <p:cNvCxnSpPr>
              <a:cxnSpLocks/>
            </p:cNvCxnSpPr>
            <p:nvPr/>
          </p:nvCxnSpPr>
          <p:spPr>
            <a:xfrm>
              <a:off x="4242558" y="1597598"/>
              <a:ext cx="0" cy="21371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コネクタ 181">
              <a:extLst>
                <a:ext uri="{FF2B5EF4-FFF2-40B4-BE49-F238E27FC236}">
                  <a16:creationId xmlns:a16="http://schemas.microsoft.com/office/drawing/2014/main" id="{4C03266E-53A5-8773-07DD-3BEA5DFA338E}"/>
                </a:ext>
              </a:extLst>
            </p:cNvPr>
            <p:cNvCxnSpPr>
              <a:cxnSpLocks/>
            </p:cNvCxnSpPr>
            <p:nvPr/>
          </p:nvCxnSpPr>
          <p:spPr>
            <a:xfrm>
              <a:off x="3168138" y="1597598"/>
              <a:ext cx="0" cy="303253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線コネクタ 182">
              <a:extLst>
                <a:ext uri="{FF2B5EF4-FFF2-40B4-BE49-F238E27FC236}">
                  <a16:creationId xmlns:a16="http://schemas.microsoft.com/office/drawing/2014/main" id="{9FFA623E-B45D-29CA-5343-23E39F2CD008}"/>
                </a:ext>
              </a:extLst>
            </p:cNvPr>
            <p:cNvCxnSpPr>
              <a:cxnSpLocks/>
            </p:cNvCxnSpPr>
            <p:nvPr/>
          </p:nvCxnSpPr>
          <p:spPr>
            <a:xfrm>
              <a:off x="2141592" y="1597598"/>
              <a:ext cx="0" cy="41110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057A874-CFD7-F139-C54C-300DA0623454}"/>
                </a:ext>
              </a:extLst>
            </p:cNvPr>
            <p:cNvSpPr/>
            <p:nvPr/>
          </p:nvSpPr>
          <p:spPr>
            <a:xfrm>
              <a:off x="2538740" y="2705878"/>
              <a:ext cx="2467129" cy="177253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FPGA</a:t>
              </a:r>
            </a:p>
          </p:txBody>
        </p:sp>
        <p:sp>
          <p:nvSpPr>
            <p:cNvPr id="27" name="角丸四角形 74">
              <a:extLst>
                <a:ext uri="{FF2B5EF4-FFF2-40B4-BE49-F238E27FC236}">
                  <a16:creationId xmlns:a16="http://schemas.microsoft.com/office/drawing/2014/main" id="{41AB3A5C-6A0F-1897-D656-FA5CD419ADB0}"/>
                </a:ext>
              </a:extLst>
            </p:cNvPr>
            <p:cNvSpPr/>
            <p:nvPr/>
          </p:nvSpPr>
          <p:spPr>
            <a:xfrm>
              <a:off x="5943023" y="5103877"/>
              <a:ext cx="676557" cy="681553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Power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supply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CCF763F-B2A6-B270-A80A-D1463060FAC6}"/>
                </a:ext>
              </a:extLst>
            </p:cNvPr>
            <p:cNvCxnSpPr>
              <a:cxnSpLocks/>
            </p:cNvCxnSpPr>
            <p:nvPr/>
          </p:nvCxnSpPr>
          <p:spPr>
            <a:xfrm>
              <a:off x="6304161" y="5785430"/>
              <a:ext cx="0" cy="5063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6B30B99A-4D30-598B-E0E5-07FE9FE20C03}"/>
                </a:ext>
              </a:extLst>
            </p:cNvPr>
            <p:cNvSpPr/>
            <p:nvPr/>
          </p:nvSpPr>
          <p:spPr>
            <a:xfrm rot="16200000">
              <a:off x="1725141" y="6174064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61A863D3-344C-D8DA-DFE4-2B5319A61B4D}"/>
                </a:ext>
              </a:extLst>
            </p:cNvPr>
            <p:cNvSpPr txBox="1"/>
            <p:nvPr/>
          </p:nvSpPr>
          <p:spPr>
            <a:xfrm>
              <a:off x="5741155" y="6739894"/>
              <a:ext cx="1126012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DC +20-35V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6219ECBE-C02A-145F-58E2-2E1C5A114460}"/>
                </a:ext>
              </a:extLst>
            </p:cNvPr>
            <p:cNvSpPr txBox="1"/>
            <p:nvPr/>
          </p:nvSpPr>
          <p:spPr>
            <a:xfrm>
              <a:off x="4808091" y="170265"/>
              <a:ext cx="2036215" cy="338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CIRASAME module</a:t>
              </a:r>
              <a:endParaRPr kumimoji="1" lang="ja-JP" altLang="en-US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C860A855-3BE8-3BCF-660E-79B7D7D227A8}"/>
                </a:ext>
              </a:extLst>
            </p:cNvPr>
            <p:cNvGrpSpPr/>
            <p:nvPr/>
          </p:nvGrpSpPr>
          <p:grpSpPr>
            <a:xfrm>
              <a:off x="1642128" y="3277912"/>
              <a:ext cx="298850" cy="379009"/>
              <a:chOff x="6607933" y="2689859"/>
              <a:chExt cx="298850" cy="379009"/>
            </a:xfrm>
          </p:grpSpPr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E8542293-40DC-5DC9-727B-3DEE9BBCE1CB}"/>
                  </a:ext>
                </a:extLst>
              </p:cNvPr>
              <p:cNvSpPr/>
              <p:nvPr/>
            </p:nvSpPr>
            <p:spPr>
              <a:xfrm>
                <a:off x="6607933" y="2689859"/>
                <a:ext cx="298850" cy="37900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52DFB361-98AA-AB21-6019-FF30450CAD8A}"/>
                  </a:ext>
                </a:extLst>
              </p:cNvPr>
              <p:cNvSpPr/>
              <p:nvPr/>
            </p:nvSpPr>
            <p:spPr>
              <a:xfrm>
                <a:off x="6661635" y="2721350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D2319767-832D-9AE6-4560-7FD9C9C87A98}"/>
                  </a:ext>
                </a:extLst>
              </p:cNvPr>
              <p:cNvSpPr/>
              <p:nvPr/>
            </p:nvSpPr>
            <p:spPr>
              <a:xfrm>
                <a:off x="6661635" y="2795849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正方形/長方形 57">
                <a:extLst>
                  <a:ext uri="{FF2B5EF4-FFF2-40B4-BE49-F238E27FC236}">
                    <a16:creationId xmlns:a16="http://schemas.microsoft.com/office/drawing/2014/main" id="{47BCB001-1DF8-E82F-E6B8-B9D8C6BDCF7D}"/>
                  </a:ext>
                </a:extLst>
              </p:cNvPr>
              <p:cNvSpPr/>
              <p:nvPr/>
            </p:nvSpPr>
            <p:spPr>
              <a:xfrm>
                <a:off x="6661635" y="2870105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5E8BA223-C42C-3587-3E21-92798B77948E}"/>
                  </a:ext>
                </a:extLst>
              </p:cNvPr>
              <p:cNvSpPr/>
              <p:nvPr/>
            </p:nvSpPr>
            <p:spPr>
              <a:xfrm>
                <a:off x="6661635" y="2944604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25338416-117C-6C21-A49D-B7EACC06024B}"/>
                </a:ext>
              </a:extLst>
            </p:cNvPr>
            <p:cNvSpPr txBox="1"/>
            <p:nvPr/>
          </p:nvSpPr>
          <p:spPr>
            <a:xfrm>
              <a:off x="1267151" y="2945424"/>
              <a:ext cx="968920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DIP 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5BF5DFB4-3E4D-2315-8ADE-90B8CEBCD7DF}"/>
                </a:ext>
              </a:extLst>
            </p:cNvPr>
            <p:cNvSpPr/>
            <p:nvPr/>
          </p:nvSpPr>
          <p:spPr>
            <a:xfrm rot="16200000">
              <a:off x="2633992" y="6202021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163BAFF-60FC-8F30-99BC-E03C7583508B}"/>
                </a:ext>
              </a:extLst>
            </p:cNvPr>
            <p:cNvSpPr/>
            <p:nvPr/>
          </p:nvSpPr>
          <p:spPr>
            <a:xfrm rot="16200000">
              <a:off x="4361780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EC1B2E63-DB8A-5483-A319-725E825D5CEE}"/>
                </a:ext>
              </a:extLst>
            </p:cNvPr>
            <p:cNvSpPr/>
            <p:nvPr/>
          </p:nvSpPr>
          <p:spPr>
            <a:xfrm>
              <a:off x="6177422" y="6291740"/>
              <a:ext cx="286007" cy="42987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0E03A78E-86B1-C9A9-984F-0FC30BCCA8C3}"/>
                </a:ext>
              </a:extLst>
            </p:cNvPr>
            <p:cNvSpPr/>
            <p:nvPr/>
          </p:nvSpPr>
          <p:spPr>
            <a:xfrm>
              <a:off x="2538740" y="4168360"/>
              <a:ext cx="500078" cy="310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GTX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C56E2EE5-D00A-65FA-271F-B386C46F3A6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841946"/>
              <a:ext cx="109263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1576F6CE-4B84-30FA-E364-E5BCAB314089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294888"/>
              <a:ext cx="0" cy="547058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8FCD86-7B63-448A-F1FE-BB0441BDEA0D}"/>
                </a:ext>
              </a:extLst>
            </p:cNvPr>
            <p:cNvCxnSpPr>
              <a:cxnSpLocks/>
            </p:cNvCxnSpPr>
            <p:nvPr/>
          </p:nvCxnSpPr>
          <p:spPr>
            <a:xfrm>
              <a:off x="2251000" y="4351243"/>
              <a:ext cx="29885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コネクタ 71">
              <a:extLst>
                <a:ext uri="{FF2B5EF4-FFF2-40B4-BE49-F238E27FC236}">
                  <a16:creationId xmlns:a16="http://schemas.microsoft.com/office/drawing/2014/main" id="{094341A0-6D17-B57C-FCDE-9A27B9B98E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1000" y="4363333"/>
              <a:ext cx="0" cy="1473614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E4534B2C-9645-9CB5-1F25-09B24F993A2C}"/>
                </a:ext>
              </a:extLst>
            </p:cNvPr>
            <p:cNvSpPr/>
            <p:nvPr/>
          </p:nvSpPr>
          <p:spPr>
            <a:xfrm>
              <a:off x="4273727" y="4960030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A9BE2D56-709F-8D16-CD35-5DE6690D18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78073" y="5390645"/>
              <a:ext cx="0" cy="32830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B2E03A91-57BC-418F-6531-3480FF29CD9F}"/>
                </a:ext>
              </a:extLst>
            </p:cNvPr>
            <p:cNvCxnSpPr>
              <a:cxnSpLocks/>
            </p:cNvCxnSpPr>
            <p:nvPr/>
          </p:nvCxnSpPr>
          <p:spPr>
            <a:xfrm>
              <a:off x="4702543" y="5390644"/>
              <a:ext cx="0" cy="328309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テキスト ボックス 77">
              <a:extLst>
                <a:ext uri="{FF2B5EF4-FFF2-40B4-BE49-F238E27FC236}">
                  <a16:creationId xmlns:a16="http://schemas.microsoft.com/office/drawing/2014/main" id="{07D6BFBF-41E0-61DE-36F4-FBBC08213D39}"/>
                </a:ext>
              </a:extLst>
            </p:cNvPr>
            <p:cNvSpPr txBox="1"/>
            <p:nvPr/>
          </p:nvSpPr>
          <p:spPr>
            <a:xfrm>
              <a:off x="4038938" y="5668717"/>
              <a:ext cx="641816" cy="25650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NIM</a:t>
              </a:r>
            </a:p>
          </p:txBody>
        </p: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8C7BFBA7-7DEB-3F0B-44EC-D65ABB3300FB}"/>
                </a:ext>
              </a:extLst>
            </p:cNvPr>
            <p:cNvCxnSpPr>
              <a:cxnSpLocks/>
            </p:cNvCxnSpPr>
            <p:nvPr/>
          </p:nvCxnSpPr>
          <p:spPr>
            <a:xfrm>
              <a:off x="4456488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DD21E879-70CE-B7E6-6E7C-FDE74A99BB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08092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01D0EE38-DF0F-0537-303E-B1309E67B907}"/>
                </a:ext>
              </a:extLst>
            </p:cNvPr>
            <p:cNvSpPr/>
            <p:nvPr/>
          </p:nvSpPr>
          <p:spPr>
            <a:xfrm>
              <a:off x="2801488" y="4865889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B5FF8F2F-EB84-A7F1-64BB-D671520E73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4443" y="4492279"/>
              <a:ext cx="0" cy="38265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FA1929F3-0AFA-DD9F-E239-0A0B3F0B9368}"/>
                </a:ext>
              </a:extLst>
            </p:cNvPr>
            <p:cNvSpPr/>
            <p:nvPr/>
          </p:nvSpPr>
          <p:spPr>
            <a:xfrm>
              <a:off x="3565150" y="4951845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Jitter</a:t>
              </a:r>
            </a:p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cleaner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2246F66C-30F9-EDDA-B6B6-D17FFEEA33E5}"/>
                </a:ext>
              </a:extLst>
            </p:cNvPr>
            <p:cNvSpPr/>
            <p:nvPr/>
          </p:nvSpPr>
          <p:spPr>
            <a:xfrm>
              <a:off x="1354617" y="3799657"/>
              <a:ext cx="723730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SDRAM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86" name="直線矢印コネクタ 85">
              <a:extLst>
                <a:ext uri="{FF2B5EF4-FFF2-40B4-BE49-F238E27FC236}">
                  <a16:creationId xmlns:a16="http://schemas.microsoft.com/office/drawing/2014/main" id="{583F7A05-CCA9-389D-6A77-77721F62BB43}"/>
                </a:ext>
              </a:extLst>
            </p:cNvPr>
            <p:cNvCxnSpPr>
              <a:cxnSpLocks/>
            </p:cNvCxnSpPr>
            <p:nvPr/>
          </p:nvCxnSpPr>
          <p:spPr>
            <a:xfrm>
              <a:off x="2078347" y="40218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グループ化 128">
              <a:extLst>
                <a:ext uri="{FF2B5EF4-FFF2-40B4-BE49-F238E27FC236}">
                  <a16:creationId xmlns:a16="http://schemas.microsoft.com/office/drawing/2014/main" id="{ED45192B-F11B-20FE-8D97-2980C5DAEC86}"/>
                </a:ext>
              </a:extLst>
            </p:cNvPr>
            <p:cNvGrpSpPr/>
            <p:nvPr/>
          </p:nvGrpSpPr>
          <p:grpSpPr>
            <a:xfrm rot="16200000">
              <a:off x="3671391" y="4567073"/>
              <a:ext cx="459506" cy="277193"/>
              <a:chOff x="5728052" y="3785483"/>
              <a:chExt cx="459506" cy="277193"/>
            </a:xfrm>
          </p:grpSpPr>
          <p:cxnSp>
            <p:nvCxnSpPr>
              <p:cNvPr id="87" name="直線矢印コネクタ 86">
                <a:extLst>
                  <a:ext uri="{FF2B5EF4-FFF2-40B4-BE49-F238E27FC236}">
                    <a16:creationId xmlns:a16="http://schemas.microsoft.com/office/drawing/2014/main" id="{0C744BDE-517D-FB35-28AB-9381F8638F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34696" y="3785483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線矢印コネクタ 87">
                <a:extLst>
                  <a:ext uri="{FF2B5EF4-FFF2-40B4-BE49-F238E27FC236}">
                    <a16:creationId xmlns:a16="http://schemas.microsoft.com/office/drawing/2014/main" id="{D3E36FBB-3314-EF69-C581-A131B6D0DA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3951551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矢印コネクタ 88">
                <a:extLst>
                  <a:ext uri="{FF2B5EF4-FFF2-40B4-BE49-F238E27FC236}">
                    <a16:creationId xmlns:a16="http://schemas.microsoft.com/office/drawing/2014/main" id="{ADB0BAB4-2F47-A425-8219-E33C4EF23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4062676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矢印コネクタ 89">
              <a:extLst>
                <a:ext uri="{FF2B5EF4-FFF2-40B4-BE49-F238E27FC236}">
                  <a16:creationId xmlns:a16="http://schemas.microsoft.com/office/drawing/2014/main" id="{5F24449E-7969-DBE1-32FF-03C8BC6BB120}"/>
                </a:ext>
              </a:extLst>
            </p:cNvPr>
            <p:cNvCxnSpPr>
              <a:cxnSpLocks/>
            </p:cNvCxnSpPr>
            <p:nvPr/>
          </p:nvCxnSpPr>
          <p:spPr>
            <a:xfrm>
              <a:off x="1940978" y="3458158"/>
              <a:ext cx="59687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コネクタ 90">
              <a:extLst>
                <a:ext uri="{FF2B5EF4-FFF2-40B4-BE49-F238E27FC236}">
                  <a16:creationId xmlns:a16="http://schemas.microsoft.com/office/drawing/2014/main" id="{5A176EFF-3268-972C-489B-4C5E21FC8CF8}"/>
                </a:ext>
              </a:extLst>
            </p:cNvPr>
            <p:cNvCxnSpPr/>
            <p:nvPr/>
          </p:nvCxnSpPr>
          <p:spPr>
            <a:xfrm flipV="1">
              <a:off x="2141592" y="3394112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EF444834-377D-27CB-2AEC-486C75DF139F}"/>
                </a:ext>
              </a:extLst>
            </p:cNvPr>
            <p:cNvSpPr txBox="1"/>
            <p:nvPr/>
          </p:nvSpPr>
          <p:spPr>
            <a:xfrm>
              <a:off x="1973782" y="3205028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25F22AA3-CC41-4FC8-3E38-A5B38A46DDFB}"/>
                </a:ext>
              </a:extLst>
            </p:cNvPr>
            <p:cNvSpPr/>
            <p:nvPr/>
          </p:nvSpPr>
          <p:spPr>
            <a:xfrm rot="16200000">
              <a:off x="4437552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5" name="直線矢印コネクタ 114">
              <a:extLst>
                <a:ext uri="{FF2B5EF4-FFF2-40B4-BE49-F238E27FC236}">
                  <a16:creationId xmlns:a16="http://schemas.microsoft.com/office/drawing/2014/main" id="{314823B8-2041-5671-FFC0-BEB90DAD81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56752" y="5293024"/>
              <a:ext cx="0" cy="57188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AD076238-D862-61C7-C71D-4F70E08E3565}"/>
                </a:ext>
              </a:extLst>
            </p:cNvPr>
            <p:cNvSpPr/>
            <p:nvPr/>
          </p:nvSpPr>
          <p:spPr>
            <a:xfrm>
              <a:off x="1119418" y="179641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MAX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19232</a:t>
              </a: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3B5103B7-3AB1-669E-4F2A-E77DBF97D812}"/>
                </a:ext>
              </a:extLst>
            </p:cNvPr>
            <p:cNvSpPr/>
            <p:nvPr/>
          </p:nvSpPr>
          <p:spPr>
            <a:xfrm>
              <a:off x="4234153" y="13927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CF703C46-802B-2F77-0B32-703C42DB7420}"/>
                </a:ext>
              </a:extLst>
            </p:cNvPr>
            <p:cNvGrpSpPr/>
            <p:nvPr/>
          </p:nvGrpSpPr>
          <p:grpSpPr>
            <a:xfrm>
              <a:off x="1853033" y="1052411"/>
              <a:ext cx="4055626" cy="550173"/>
              <a:chOff x="2288376" y="1153291"/>
              <a:chExt cx="3027675" cy="444306"/>
            </a:xfrm>
          </p:grpSpPr>
          <p:sp>
            <p:nvSpPr>
              <p:cNvPr id="124" name="正方形/長方形 123">
                <a:extLst>
                  <a:ext uri="{FF2B5EF4-FFF2-40B4-BE49-F238E27FC236}">
                    <a16:creationId xmlns:a16="http://schemas.microsoft.com/office/drawing/2014/main" id="{BCEFD3A7-6A8A-1C22-9DFF-BB9141763BD2}"/>
                  </a:ext>
                </a:extLst>
              </p:cNvPr>
              <p:cNvSpPr/>
              <p:nvPr/>
            </p:nvSpPr>
            <p:spPr>
              <a:xfrm>
                <a:off x="2288376" y="1153291"/>
                <a:ext cx="652948" cy="44430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CITIROC4</a:t>
                </a:r>
              </a:p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(32ch)</a:t>
                </a:r>
              </a:p>
            </p:txBody>
          </p:sp>
          <p:sp>
            <p:nvSpPr>
              <p:cNvPr id="125" name="正方形/長方形 124">
                <a:extLst>
                  <a:ext uri="{FF2B5EF4-FFF2-40B4-BE49-F238E27FC236}">
                    <a16:creationId xmlns:a16="http://schemas.microsoft.com/office/drawing/2014/main" id="{3B02EAB0-E936-3EF1-EDFF-A408849CC7ED}"/>
                  </a:ext>
                </a:extLst>
              </p:cNvPr>
              <p:cNvSpPr/>
              <p:nvPr/>
            </p:nvSpPr>
            <p:spPr>
              <a:xfrm>
                <a:off x="3071884" y="1153291"/>
                <a:ext cx="652948" cy="44430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CITIROC3</a:t>
                </a:r>
              </a:p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(32ch)</a:t>
                </a:r>
              </a:p>
            </p:txBody>
          </p:sp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1419AA07-74F9-8BE5-AC1D-5E21123203D5}"/>
                  </a:ext>
                </a:extLst>
              </p:cNvPr>
              <p:cNvSpPr/>
              <p:nvPr/>
            </p:nvSpPr>
            <p:spPr>
              <a:xfrm>
                <a:off x="3872367" y="1153291"/>
                <a:ext cx="652948" cy="44430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CITIROC2</a:t>
                </a:r>
              </a:p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(32ch)</a:t>
                </a:r>
              </a:p>
            </p:txBody>
          </p:sp>
          <p:sp>
            <p:nvSpPr>
              <p:cNvPr id="127" name="正方形/長方形 126">
                <a:extLst>
                  <a:ext uri="{FF2B5EF4-FFF2-40B4-BE49-F238E27FC236}">
                    <a16:creationId xmlns:a16="http://schemas.microsoft.com/office/drawing/2014/main" id="{9B6AC1E6-153B-4A01-AE13-DAC1B112F2C1}"/>
                  </a:ext>
                </a:extLst>
              </p:cNvPr>
              <p:cNvSpPr/>
              <p:nvPr/>
            </p:nvSpPr>
            <p:spPr>
              <a:xfrm>
                <a:off x="4663103" y="1153291"/>
                <a:ext cx="652948" cy="44430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CITIROC1</a:t>
                </a:r>
              </a:p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(32ch)</a:t>
                </a:r>
              </a:p>
            </p:txBody>
          </p:sp>
        </p:grp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366817CC-E190-C2B5-6F12-0244818D24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103" y="386909"/>
              <a:ext cx="2788050" cy="0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24129AA5-28E8-02BD-B4FE-3B302624CBD0}"/>
                </a:ext>
              </a:extLst>
            </p:cNvPr>
            <p:cNvSpPr/>
            <p:nvPr/>
          </p:nvSpPr>
          <p:spPr>
            <a:xfrm>
              <a:off x="2657766" y="137672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cxnSp>
          <p:nvCxnSpPr>
            <p:cNvPr id="133" name="直線コネクタ 132">
              <a:extLst>
                <a:ext uri="{FF2B5EF4-FFF2-40B4-BE49-F238E27FC236}">
                  <a16:creationId xmlns:a16="http://schemas.microsoft.com/office/drawing/2014/main" id="{18A689FF-739B-0073-CDA0-2EAD50AA267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386909"/>
              <a:ext cx="0" cy="1409505"/>
            </a:xfrm>
            <a:prstGeom prst="line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テキスト ボックス 137">
              <a:extLst>
                <a:ext uri="{FF2B5EF4-FFF2-40B4-BE49-F238E27FC236}">
                  <a16:creationId xmlns:a16="http://schemas.microsoft.com/office/drawing/2014/main" id="{E3D3BE0D-5606-F59F-78C1-F5FBFE492A51}"/>
                </a:ext>
              </a:extLst>
            </p:cNvPr>
            <p:cNvSpPr txBox="1"/>
            <p:nvPr/>
          </p:nvSpPr>
          <p:spPr>
            <a:xfrm>
              <a:off x="1563217" y="516894"/>
              <a:ext cx="96892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40V-70V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746D1900-8860-BBF4-2F9B-9ED4E0B1E24C}"/>
                </a:ext>
              </a:extLst>
            </p:cNvPr>
            <p:cNvCxnSpPr>
              <a:stCxn id="123" idx="2"/>
              <a:endCxn id="127" idx="0"/>
            </p:cNvCxnSpPr>
            <p:nvPr/>
          </p:nvCxnSpPr>
          <p:spPr>
            <a:xfrm>
              <a:off x="4549849" y="637748"/>
              <a:ext cx="921492" cy="41466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8904C483-8C36-35E4-5B1B-FAE98EC0D9F7}"/>
                </a:ext>
              </a:extLst>
            </p:cNvPr>
            <p:cNvCxnSpPr>
              <a:cxnSpLocks/>
              <a:stCxn id="123" idx="2"/>
              <a:endCxn id="126" idx="0"/>
            </p:cNvCxnSpPr>
            <p:nvPr/>
          </p:nvCxnSpPr>
          <p:spPr>
            <a:xfrm flipH="1">
              <a:off x="4412136" y="637748"/>
              <a:ext cx="137713" cy="41466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AFA98170-8F50-9D74-E392-D82B8BACC054}"/>
                </a:ext>
              </a:extLst>
            </p:cNvPr>
            <p:cNvCxnSpPr>
              <a:stCxn id="122" idx="2"/>
              <a:endCxn id="125" idx="0"/>
            </p:cNvCxnSpPr>
            <p:nvPr/>
          </p:nvCxnSpPr>
          <p:spPr>
            <a:xfrm>
              <a:off x="2973462" y="636146"/>
              <a:ext cx="366412" cy="41626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E9BFB130-8896-5E11-2516-318C71C65B4C}"/>
                </a:ext>
              </a:extLst>
            </p:cNvPr>
            <p:cNvCxnSpPr>
              <a:stCxn id="122" idx="2"/>
              <a:endCxn id="124" idx="0"/>
            </p:cNvCxnSpPr>
            <p:nvPr/>
          </p:nvCxnSpPr>
          <p:spPr>
            <a:xfrm flipH="1">
              <a:off x="2290351" y="636146"/>
              <a:ext cx="683111" cy="41626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コネクタ 160">
              <a:extLst>
                <a:ext uri="{FF2B5EF4-FFF2-40B4-BE49-F238E27FC236}">
                  <a16:creationId xmlns:a16="http://schemas.microsoft.com/office/drawing/2014/main" id="{781F8041-3E9C-761E-9E70-25B51C4599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4752" y="2138976"/>
              <a:ext cx="0" cy="566902"/>
            </a:xfrm>
            <a:prstGeom prst="line">
              <a:avLst/>
            </a:prstGeom>
            <a:ln w="19050">
              <a:solidFill>
                <a:srgbClr val="0070C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コネクタ 162">
              <a:extLst>
                <a:ext uri="{FF2B5EF4-FFF2-40B4-BE49-F238E27FC236}">
                  <a16:creationId xmlns:a16="http://schemas.microsoft.com/office/drawing/2014/main" id="{063190B4-43D0-C6D7-9FF7-27F43A5E3B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84593" y="2138976"/>
              <a:ext cx="3203356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コネクタ 165">
              <a:extLst>
                <a:ext uri="{FF2B5EF4-FFF2-40B4-BE49-F238E27FC236}">
                  <a16:creationId xmlns:a16="http://schemas.microsoft.com/office/drawing/2014/main" id="{451408E4-3AE6-E9C9-AF89-796DB84320EC}"/>
                </a:ext>
              </a:extLst>
            </p:cNvPr>
            <p:cNvCxnSpPr>
              <a:cxnSpLocks/>
            </p:cNvCxnSpPr>
            <p:nvPr/>
          </p:nvCxnSpPr>
          <p:spPr>
            <a:xfrm>
              <a:off x="5487949" y="1603475"/>
              <a:ext cx="0" cy="535501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コネクタ 168">
              <a:extLst>
                <a:ext uri="{FF2B5EF4-FFF2-40B4-BE49-F238E27FC236}">
                  <a16:creationId xmlns:a16="http://schemas.microsoft.com/office/drawing/2014/main" id="{82B57B94-4A3D-CA43-FFA9-80D2E7CE5656}"/>
                </a:ext>
              </a:extLst>
            </p:cNvPr>
            <p:cNvCxnSpPr>
              <a:cxnSpLocks/>
            </p:cNvCxnSpPr>
            <p:nvPr/>
          </p:nvCxnSpPr>
          <p:spPr>
            <a:xfrm>
              <a:off x="4391811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コネクタ 169">
              <a:extLst>
                <a:ext uri="{FF2B5EF4-FFF2-40B4-BE49-F238E27FC236}">
                  <a16:creationId xmlns:a16="http://schemas.microsoft.com/office/drawing/2014/main" id="{417E1393-EE01-713B-2A3E-9DF833387AA0}"/>
                </a:ext>
              </a:extLst>
            </p:cNvPr>
            <p:cNvCxnSpPr>
              <a:cxnSpLocks/>
            </p:cNvCxnSpPr>
            <p:nvPr/>
          </p:nvCxnSpPr>
          <p:spPr>
            <a:xfrm>
              <a:off x="3317391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コネクタ 170">
              <a:extLst>
                <a:ext uri="{FF2B5EF4-FFF2-40B4-BE49-F238E27FC236}">
                  <a16:creationId xmlns:a16="http://schemas.microsoft.com/office/drawing/2014/main" id="{7D6F3024-316B-183D-9AEA-A558AB6ACC4B}"/>
                </a:ext>
              </a:extLst>
            </p:cNvPr>
            <p:cNvCxnSpPr>
              <a:cxnSpLocks/>
            </p:cNvCxnSpPr>
            <p:nvPr/>
          </p:nvCxnSpPr>
          <p:spPr>
            <a:xfrm>
              <a:off x="2285783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コネクタ 173">
              <a:extLst>
                <a:ext uri="{FF2B5EF4-FFF2-40B4-BE49-F238E27FC236}">
                  <a16:creationId xmlns:a16="http://schemas.microsoft.com/office/drawing/2014/main" id="{5BF55096-82AE-D100-BEC5-C043CE167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68109" y="2408443"/>
              <a:ext cx="143001" cy="115865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テキスト ボックス 174">
              <a:extLst>
                <a:ext uri="{FF2B5EF4-FFF2-40B4-BE49-F238E27FC236}">
                  <a16:creationId xmlns:a16="http://schemas.microsoft.com/office/drawing/2014/main" id="{38B8CF65-CB90-78C4-A820-ED33E1DCE2C5}"/>
                </a:ext>
              </a:extLst>
            </p:cNvPr>
            <p:cNvSpPr txBox="1"/>
            <p:nvPr/>
          </p:nvSpPr>
          <p:spPr>
            <a:xfrm>
              <a:off x="2756247" y="2303179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A045713B-9F15-EF84-D4DA-EE090FFE7F65}"/>
                </a:ext>
              </a:extLst>
            </p:cNvPr>
            <p:cNvSpPr txBox="1"/>
            <p:nvPr/>
          </p:nvSpPr>
          <p:spPr>
            <a:xfrm>
              <a:off x="1779824" y="2148397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Comparator</a:t>
              </a:r>
            </a:p>
            <a:p>
              <a:pPr algn="ctr"/>
              <a:r>
                <a:rPr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0070C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DFD00A79-71E9-DF33-A230-AA8E1F6EF10D}"/>
                </a:ext>
              </a:extLst>
            </p:cNvPr>
            <p:cNvSpPr/>
            <p:nvPr/>
          </p:nvSpPr>
          <p:spPr>
            <a:xfrm>
              <a:off x="5941032" y="3149719"/>
              <a:ext cx="65861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89" name="直線コネクタ 188">
              <a:extLst>
                <a:ext uri="{FF2B5EF4-FFF2-40B4-BE49-F238E27FC236}">
                  <a16:creationId xmlns:a16="http://schemas.microsoft.com/office/drawing/2014/main" id="{40037501-1A83-9865-2B64-AA90FE8D19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41648" y="2228522"/>
              <a:ext cx="3181535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コネクタ 189">
              <a:extLst>
                <a:ext uri="{FF2B5EF4-FFF2-40B4-BE49-F238E27FC236}">
                  <a16:creationId xmlns:a16="http://schemas.microsoft.com/office/drawing/2014/main" id="{CBFE5E45-FC4F-D070-8C16-C6211BD9526C}"/>
                </a:ext>
              </a:extLst>
            </p:cNvPr>
            <p:cNvCxnSpPr>
              <a:cxnSpLocks/>
            </p:cNvCxnSpPr>
            <p:nvPr/>
          </p:nvCxnSpPr>
          <p:spPr>
            <a:xfrm>
              <a:off x="5623183" y="1602503"/>
              <a:ext cx="0" cy="628916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D8EC16C0-BA91-6F64-4D6A-70BFA0F6BE0E}"/>
                </a:ext>
              </a:extLst>
            </p:cNvPr>
            <p:cNvCxnSpPr>
              <a:cxnSpLocks/>
            </p:cNvCxnSpPr>
            <p:nvPr/>
          </p:nvCxnSpPr>
          <p:spPr>
            <a:xfrm>
              <a:off x="4507508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コネクタ 191">
              <a:extLst>
                <a:ext uri="{FF2B5EF4-FFF2-40B4-BE49-F238E27FC236}">
                  <a16:creationId xmlns:a16="http://schemas.microsoft.com/office/drawing/2014/main" id="{47AC40B7-2746-A3EE-2033-B2AF46D2C5C8}"/>
                </a:ext>
              </a:extLst>
            </p:cNvPr>
            <p:cNvCxnSpPr>
              <a:cxnSpLocks/>
            </p:cNvCxnSpPr>
            <p:nvPr/>
          </p:nvCxnSpPr>
          <p:spPr>
            <a:xfrm>
              <a:off x="3433088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コネクタ 192">
              <a:extLst>
                <a:ext uri="{FF2B5EF4-FFF2-40B4-BE49-F238E27FC236}">
                  <a16:creationId xmlns:a16="http://schemas.microsoft.com/office/drawing/2014/main" id="{78750C40-90ED-B13E-6E9C-869CB16A8419}"/>
                </a:ext>
              </a:extLst>
            </p:cNvPr>
            <p:cNvCxnSpPr>
              <a:cxnSpLocks/>
            </p:cNvCxnSpPr>
            <p:nvPr/>
          </p:nvCxnSpPr>
          <p:spPr>
            <a:xfrm>
              <a:off x="2441648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コネクタ 194">
              <a:extLst>
                <a:ext uri="{FF2B5EF4-FFF2-40B4-BE49-F238E27FC236}">
                  <a16:creationId xmlns:a16="http://schemas.microsoft.com/office/drawing/2014/main" id="{BC4D37B3-B40B-A3DB-ABBB-497C3427C608}"/>
                </a:ext>
              </a:extLst>
            </p:cNvPr>
            <p:cNvCxnSpPr>
              <a:cxnSpLocks/>
            </p:cNvCxnSpPr>
            <p:nvPr/>
          </p:nvCxnSpPr>
          <p:spPr>
            <a:xfrm>
              <a:off x="5430351" y="2231419"/>
              <a:ext cx="0" cy="1814124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コネクタ 196">
              <a:extLst>
                <a:ext uri="{FF2B5EF4-FFF2-40B4-BE49-F238E27FC236}">
                  <a16:creationId xmlns:a16="http://schemas.microsoft.com/office/drawing/2014/main" id="{B6E72216-D2B2-E0AF-7DF0-201B1FE6AF7E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00" y="2008698"/>
              <a:ext cx="0" cy="112980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4E32A0C2-F942-A506-F784-3CD5D5F88E02}"/>
                </a:ext>
              </a:extLst>
            </p:cNvPr>
            <p:cNvCxnSpPr>
              <a:cxnSpLocks/>
            </p:cNvCxnSpPr>
            <p:nvPr/>
          </p:nvCxnSpPr>
          <p:spPr>
            <a:xfrm>
              <a:off x="6213900" y="1900851"/>
              <a:ext cx="0" cy="1237655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9A016FC1-4E99-F910-ECCF-E3729F69BC04}"/>
                </a:ext>
              </a:extLst>
            </p:cNvPr>
            <p:cNvCxnSpPr>
              <a:cxnSpLocks/>
            </p:cNvCxnSpPr>
            <p:nvPr/>
          </p:nvCxnSpPr>
          <p:spPr>
            <a:xfrm>
              <a:off x="6358436" y="1811315"/>
              <a:ext cx="0" cy="13269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099F05C4-AD27-C92A-333B-D53CCCBC7114}"/>
                </a:ext>
              </a:extLst>
            </p:cNvPr>
            <p:cNvCxnSpPr>
              <a:cxnSpLocks/>
            </p:cNvCxnSpPr>
            <p:nvPr/>
          </p:nvCxnSpPr>
          <p:spPr>
            <a:xfrm>
              <a:off x="6510836" y="1720215"/>
              <a:ext cx="0" cy="14180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1A308241-FD34-46D9-4405-9CECBFB241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8233" y="1720215"/>
              <a:ext cx="1152603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538642D8-E55E-BE5C-C926-5934F90A96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34153" y="1811315"/>
              <a:ext cx="2124283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コネクタ 225">
              <a:extLst>
                <a:ext uri="{FF2B5EF4-FFF2-40B4-BE49-F238E27FC236}">
                  <a16:creationId xmlns:a16="http://schemas.microsoft.com/office/drawing/2014/main" id="{1FE2DF3F-9BB8-230C-6C78-7BE368ADEB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60803" y="1900851"/>
              <a:ext cx="3053097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コネクタ 228">
              <a:extLst>
                <a:ext uri="{FF2B5EF4-FFF2-40B4-BE49-F238E27FC236}">
                  <a16:creationId xmlns:a16="http://schemas.microsoft.com/office/drawing/2014/main" id="{A9367348-2DDA-4B81-70CB-21311D721F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41592" y="2008698"/>
              <a:ext cx="3919908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363FC731-6CA3-D43F-5948-915F60F9A399}"/>
                </a:ext>
              </a:extLst>
            </p:cNvPr>
            <p:cNvSpPr/>
            <p:nvPr/>
          </p:nvSpPr>
          <p:spPr>
            <a:xfrm rot="16200000">
              <a:off x="5150064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id="{B30C8AB2-DF5E-BA67-0A33-5FD041A51624}"/>
                </a:ext>
              </a:extLst>
            </p:cNvPr>
            <p:cNvSpPr/>
            <p:nvPr/>
          </p:nvSpPr>
          <p:spPr>
            <a:xfrm rot="16200000">
              <a:off x="5225836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3" name="直線コネクタ 242">
              <a:extLst>
                <a:ext uri="{FF2B5EF4-FFF2-40B4-BE49-F238E27FC236}">
                  <a16:creationId xmlns:a16="http://schemas.microsoft.com/office/drawing/2014/main" id="{3B17E746-61A9-FBC8-6B67-FC2B38918994}"/>
                </a:ext>
              </a:extLst>
            </p:cNvPr>
            <p:cNvCxnSpPr>
              <a:cxnSpLocks/>
            </p:cNvCxnSpPr>
            <p:nvPr/>
          </p:nvCxnSpPr>
          <p:spPr>
            <a:xfrm>
              <a:off x="5601743" y="4900087"/>
              <a:ext cx="0" cy="124167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コネクタ 247">
              <a:extLst>
                <a:ext uri="{FF2B5EF4-FFF2-40B4-BE49-F238E27FC236}">
                  <a16:creationId xmlns:a16="http://schemas.microsoft.com/office/drawing/2014/main" id="{D981215C-BED0-8D65-2836-C9DCFC38C322}"/>
                </a:ext>
              </a:extLst>
            </p:cNvPr>
            <p:cNvCxnSpPr>
              <a:cxnSpLocks/>
            </p:cNvCxnSpPr>
            <p:nvPr/>
          </p:nvCxnSpPr>
          <p:spPr>
            <a:xfrm>
              <a:off x="6281302" y="3569896"/>
              <a:ext cx="0" cy="1330191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:a16="http://schemas.microsoft.com/office/drawing/2014/main" id="{9D6A6AAB-78BD-C18D-D177-C9448848972B}"/>
                </a:ext>
              </a:extLst>
            </p:cNvPr>
            <p:cNvCxnSpPr>
              <a:cxnSpLocks/>
            </p:cNvCxnSpPr>
            <p:nvPr/>
          </p:nvCxnSpPr>
          <p:spPr>
            <a:xfrm>
              <a:off x="5601176" y="4900087"/>
              <a:ext cx="680126" cy="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テキスト ボックス 254">
              <a:extLst>
                <a:ext uri="{FF2B5EF4-FFF2-40B4-BE49-F238E27FC236}">
                  <a16:creationId xmlns:a16="http://schemas.microsoft.com/office/drawing/2014/main" id="{39560A67-4BB1-0368-DD8C-7E5C99C48F8D}"/>
                </a:ext>
              </a:extLst>
            </p:cNvPr>
            <p:cNvSpPr txBox="1"/>
            <p:nvPr/>
          </p:nvSpPr>
          <p:spPr>
            <a:xfrm>
              <a:off x="5796841" y="1186843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Probe</a:t>
              </a:r>
            </a:p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2EDEE29F-3BA5-84F0-8ABA-F7578EC703B7}"/>
                </a:ext>
              </a:extLst>
            </p:cNvPr>
            <p:cNvSpPr txBox="1"/>
            <p:nvPr/>
          </p:nvSpPr>
          <p:spPr>
            <a:xfrm>
              <a:off x="3498849" y="2239601"/>
              <a:ext cx="1472181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high-gain</a:t>
              </a:r>
            </a:p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A30322B4-E674-860B-1602-1DC0E4A81439}"/>
                </a:ext>
              </a:extLst>
            </p:cNvPr>
            <p:cNvSpPr/>
            <p:nvPr/>
          </p:nvSpPr>
          <p:spPr>
            <a:xfrm>
              <a:off x="5208928" y="4045543"/>
              <a:ext cx="71982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AD9220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1" name="直線矢印コネクタ 270">
              <a:extLst>
                <a:ext uri="{FF2B5EF4-FFF2-40B4-BE49-F238E27FC236}">
                  <a16:creationId xmlns:a16="http://schemas.microsoft.com/office/drawing/2014/main" id="{3FF5D322-717C-FFBE-5FF3-330771B3AD78}"/>
                </a:ext>
              </a:extLst>
            </p:cNvPr>
            <p:cNvCxnSpPr>
              <a:cxnSpLocks/>
              <a:endCxn id="260" idx="1"/>
            </p:cNvCxnSpPr>
            <p:nvPr/>
          </p:nvCxnSpPr>
          <p:spPr>
            <a:xfrm>
              <a:off x="5002194" y="4257046"/>
              <a:ext cx="20673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線コネクタ 273">
              <a:extLst>
                <a:ext uri="{FF2B5EF4-FFF2-40B4-BE49-F238E27FC236}">
                  <a16:creationId xmlns:a16="http://schemas.microsoft.com/office/drawing/2014/main" id="{E4433D7E-54C0-0DB7-91BC-16406766BD5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777051"/>
              <a:ext cx="0" cy="925829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線コネクタ 274">
              <a:extLst>
                <a:ext uri="{FF2B5EF4-FFF2-40B4-BE49-F238E27FC236}">
                  <a16:creationId xmlns:a16="http://schemas.microsoft.com/office/drawing/2014/main" id="{6BAE2914-8B9C-DC9C-229B-65086C105E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30351" y="3767198"/>
              <a:ext cx="66564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線コネクタ 278">
              <a:extLst>
                <a:ext uri="{FF2B5EF4-FFF2-40B4-BE49-F238E27FC236}">
                  <a16:creationId xmlns:a16="http://schemas.microsoft.com/office/drawing/2014/main" id="{E27CC2E0-6EB0-102E-0A63-5DF4759C3443}"/>
                </a:ext>
              </a:extLst>
            </p:cNvPr>
            <p:cNvCxnSpPr>
              <a:cxnSpLocks/>
            </p:cNvCxnSpPr>
            <p:nvPr/>
          </p:nvCxnSpPr>
          <p:spPr>
            <a:xfrm>
              <a:off x="5499458" y="4702880"/>
              <a:ext cx="0" cy="1361672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線コネクタ 282">
              <a:extLst>
                <a:ext uri="{FF2B5EF4-FFF2-40B4-BE49-F238E27FC236}">
                  <a16:creationId xmlns:a16="http://schemas.microsoft.com/office/drawing/2014/main" id="{CEBA2B66-529C-6249-2C5E-582357AF20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9458" y="4702880"/>
              <a:ext cx="596542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F211E4EB-6FF4-40CE-A508-4F6AC63EBF64}"/>
                </a:ext>
              </a:extLst>
            </p:cNvPr>
            <p:cNvCxnSpPr>
              <a:cxnSpLocks/>
            </p:cNvCxnSpPr>
            <p:nvPr/>
          </p:nvCxnSpPr>
          <p:spPr>
            <a:xfrm>
              <a:off x="475588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403B77CA-FE6B-477F-68F5-4ADF3ED8D9A6}"/>
                </a:ext>
              </a:extLst>
            </p:cNvPr>
            <p:cNvCxnSpPr>
              <a:cxnSpLocks/>
            </p:cNvCxnSpPr>
            <p:nvPr/>
          </p:nvCxnSpPr>
          <p:spPr>
            <a:xfrm>
              <a:off x="463594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矢印コネクタ 9">
              <a:extLst>
                <a:ext uri="{FF2B5EF4-FFF2-40B4-BE49-F238E27FC236}">
                  <a16:creationId xmlns:a16="http://schemas.microsoft.com/office/drawing/2014/main" id="{5FEE347F-B7C7-B203-10D9-F6137B4156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8476" y="5798040"/>
              <a:ext cx="0" cy="266512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C7F5756F-07CC-8871-4551-4C7006298038}"/>
                </a:ext>
              </a:extLst>
            </p:cNvPr>
            <p:cNvCxnSpPr>
              <a:cxnSpLocks/>
            </p:cNvCxnSpPr>
            <p:nvPr/>
          </p:nvCxnSpPr>
          <p:spPr>
            <a:xfrm>
              <a:off x="4832946" y="5798039"/>
              <a:ext cx="0" cy="34371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8E59837F-D8E2-B6B8-A4F8-55CB5676A2C3}"/>
                </a:ext>
              </a:extLst>
            </p:cNvPr>
            <p:cNvCxnSpPr/>
            <p:nvPr/>
          </p:nvCxnSpPr>
          <p:spPr>
            <a:xfrm flipV="1">
              <a:off x="4381650" y="4672370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E0D2F304-8C3F-4E2F-A602-D98FBBD05252}"/>
                </a:ext>
              </a:extLst>
            </p:cNvPr>
            <p:cNvSpPr txBox="1"/>
            <p:nvPr/>
          </p:nvSpPr>
          <p:spPr>
            <a:xfrm>
              <a:off x="4213840" y="4483286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94C93179-907D-BF90-14B0-E41BBC869EE9}"/>
                </a:ext>
              </a:extLst>
            </p:cNvPr>
            <p:cNvCxnSpPr/>
            <p:nvPr/>
          </p:nvCxnSpPr>
          <p:spPr>
            <a:xfrm flipV="1">
              <a:off x="4745598" y="467900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50193E80-4A4C-F9C8-144A-B78CAF2270CE}"/>
                </a:ext>
              </a:extLst>
            </p:cNvPr>
            <p:cNvSpPr txBox="1"/>
            <p:nvPr/>
          </p:nvSpPr>
          <p:spPr>
            <a:xfrm>
              <a:off x="4577788" y="4489922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1747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6FC0E58A-3469-C11E-4573-0614C0FF2F84}"/>
              </a:ext>
            </a:extLst>
          </p:cNvPr>
          <p:cNvGrpSpPr/>
          <p:nvPr/>
        </p:nvGrpSpPr>
        <p:grpSpPr>
          <a:xfrm>
            <a:off x="928922" y="1314155"/>
            <a:ext cx="10311296" cy="4229690"/>
            <a:chOff x="928922" y="1314155"/>
            <a:chExt cx="10311296" cy="422969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92A610EF-695D-B6E8-01B7-38AE06C96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951782" y="1314155"/>
              <a:ext cx="10288436" cy="4229690"/>
            </a:xfrm>
            <a:prstGeom prst="rect">
              <a:avLst/>
            </a:prstGeom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9A5139B4-7EDD-151D-B10D-E46C843ADDB2}"/>
                </a:ext>
              </a:extLst>
            </p:cNvPr>
            <p:cNvSpPr/>
            <p:nvPr/>
          </p:nvSpPr>
          <p:spPr>
            <a:xfrm rot="5400000">
              <a:off x="10864298" y="378968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20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4574EA3-5879-BB68-C7C5-68986FDB5836}"/>
                </a:ext>
              </a:extLst>
            </p:cNvPr>
            <p:cNvSpPr/>
            <p:nvPr/>
          </p:nvSpPr>
          <p:spPr>
            <a:xfrm rot="5400000">
              <a:off x="10864298" y="488696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1E43E35-7F15-9C5A-0804-AC71014C756E}"/>
                </a:ext>
              </a:extLst>
            </p:cNvPr>
            <p:cNvSpPr/>
            <p:nvPr/>
          </p:nvSpPr>
          <p:spPr>
            <a:xfrm rot="5400000">
              <a:off x="10864298" y="269240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87C8D8A0-83AD-7445-E7E9-FD851248A89B}"/>
                </a:ext>
              </a:extLst>
            </p:cNvPr>
            <p:cNvSpPr/>
            <p:nvPr/>
          </p:nvSpPr>
          <p:spPr>
            <a:xfrm>
              <a:off x="352187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4BAB8316-C657-7437-12FD-CACAA371716E}"/>
                </a:ext>
              </a:extLst>
            </p:cNvPr>
            <p:cNvSpPr/>
            <p:nvPr/>
          </p:nvSpPr>
          <p:spPr>
            <a:xfrm>
              <a:off x="907939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B83462FA-9E2A-BECC-C2AD-4385E51DE6F8}"/>
                </a:ext>
              </a:extLst>
            </p:cNvPr>
            <p:cNvSpPr/>
            <p:nvPr/>
          </p:nvSpPr>
          <p:spPr>
            <a:xfrm>
              <a:off x="2282356" y="23063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BB3182AC-50F5-EA25-0040-E231F7520200}"/>
                </a:ext>
              </a:extLst>
            </p:cNvPr>
            <p:cNvSpPr/>
            <p:nvPr/>
          </p:nvSpPr>
          <p:spPr>
            <a:xfrm>
              <a:off x="10433934" y="22301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9519B68-B33A-EE12-920E-605BC80B24C5}"/>
                </a:ext>
              </a:extLst>
            </p:cNvPr>
            <p:cNvSpPr/>
            <p:nvPr/>
          </p:nvSpPr>
          <p:spPr>
            <a:xfrm>
              <a:off x="544010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F803BE3E-361B-F393-8DCD-34DEA0C8A03A}"/>
                </a:ext>
              </a:extLst>
            </p:cNvPr>
            <p:cNvSpPr/>
            <p:nvPr/>
          </p:nvSpPr>
          <p:spPr>
            <a:xfrm>
              <a:off x="716117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B71E519E-5A13-BD42-B42D-8A0FFE67A69A}"/>
                </a:ext>
              </a:extLst>
            </p:cNvPr>
            <p:cNvSpPr/>
            <p:nvPr/>
          </p:nvSpPr>
          <p:spPr>
            <a:xfrm>
              <a:off x="329021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7A3BD2F4-9078-C973-DEBC-5332B437E67E}"/>
                </a:ext>
              </a:extLst>
            </p:cNvPr>
            <p:cNvSpPr/>
            <p:nvPr/>
          </p:nvSpPr>
          <p:spPr>
            <a:xfrm>
              <a:off x="6195585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47.5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9B27A38C-4F0E-984F-A7E5-759D250C96E2}"/>
                </a:ext>
              </a:extLst>
            </p:cNvPr>
            <p:cNvSpPr/>
            <p:nvPr/>
          </p:nvSpPr>
          <p:spPr>
            <a:xfrm>
              <a:off x="929477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61B52116-DAA7-7E10-C66D-FD221AD2E38C}"/>
                </a:ext>
              </a:extLst>
            </p:cNvPr>
            <p:cNvSpPr/>
            <p:nvPr/>
          </p:nvSpPr>
          <p:spPr>
            <a:xfrm rot="5400000">
              <a:off x="8579927" y="2866685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D086D087-C2C7-4181-14B2-CC8C21F0223C}"/>
                </a:ext>
              </a:extLst>
            </p:cNvPr>
            <p:cNvSpPr/>
            <p:nvPr/>
          </p:nvSpPr>
          <p:spPr>
            <a:xfrm rot="5400000">
              <a:off x="8855125" y="3780397"/>
              <a:ext cx="426979" cy="930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6.1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337A03B5-AD00-6C09-E99D-F6AFC1A7AE99}"/>
                </a:ext>
              </a:extLst>
            </p:cNvPr>
            <p:cNvSpPr/>
            <p:nvPr/>
          </p:nvSpPr>
          <p:spPr>
            <a:xfrm rot="5400000">
              <a:off x="8579927" y="4614204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37D480E-601E-5FC5-8FE3-52D465770415}"/>
                </a:ext>
              </a:extLst>
            </p:cNvPr>
            <p:cNvSpPr/>
            <p:nvPr/>
          </p:nvSpPr>
          <p:spPr>
            <a:xfrm rot="-5400000">
              <a:off x="645160" y="2935265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22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258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EE85BED9-F3E4-8046-E286-481D424BAC57}"/>
              </a:ext>
            </a:extLst>
          </p:cNvPr>
          <p:cNvGrpSpPr/>
          <p:nvPr/>
        </p:nvGrpSpPr>
        <p:grpSpPr>
          <a:xfrm>
            <a:off x="4307840" y="2062476"/>
            <a:ext cx="5217160" cy="3948358"/>
            <a:chOff x="4307840" y="2062476"/>
            <a:chExt cx="5217160" cy="3948358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1E2ACD3C-37C5-611A-1B15-F72C159F5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778" r="23536"/>
            <a:stretch/>
          </p:blipFill>
          <p:spPr>
            <a:xfrm rot="16200000">
              <a:off x="5074321" y="1560155"/>
              <a:ext cx="3948358" cy="4953000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9C3827A2-5FB1-8A9B-8328-EAAEC9ACBE81}"/>
                </a:ext>
              </a:extLst>
            </p:cNvPr>
            <p:cNvSpPr/>
            <p:nvPr/>
          </p:nvSpPr>
          <p:spPr>
            <a:xfrm>
              <a:off x="5445760" y="2712720"/>
              <a:ext cx="1330960" cy="105664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5ED5788-B0BD-2AF0-FB12-3CA1EB07F84A}"/>
                </a:ext>
              </a:extLst>
            </p:cNvPr>
            <p:cNvSpPr txBox="1"/>
            <p:nvPr/>
          </p:nvSpPr>
          <p:spPr>
            <a:xfrm>
              <a:off x="4307840" y="5450250"/>
              <a:ext cx="13004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NIM IO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958A1DD7-B667-9636-0D58-719814DB9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08320" y="5222240"/>
              <a:ext cx="502920" cy="41267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04AF512-ACF8-9BAA-05B9-58A80B738963}"/>
                </a:ext>
              </a:extLst>
            </p:cNvPr>
            <p:cNvSpPr txBox="1"/>
            <p:nvPr/>
          </p:nvSpPr>
          <p:spPr>
            <a:xfrm>
              <a:off x="7452360" y="5302948"/>
              <a:ext cx="20726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Analog/probe out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5660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61385D4-FCF4-11B9-5BE3-3E5F470F2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3" t="27185" r="21174" b="24370"/>
          <a:stretch/>
        </p:blipFill>
        <p:spPr>
          <a:xfrm rot="16200000">
            <a:off x="7752078" y="1767840"/>
            <a:ext cx="2814324" cy="332232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E0C9CF9-A909-6891-7E8D-B87D93B59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97" t="23778" r="13501" b="27778"/>
          <a:stretch/>
        </p:blipFill>
        <p:spPr>
          <a:xfrm rot="16200000">
            <a:off x="2692401" y="1127760"/>
            <a:ext cx="2814325" cy="332232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2AB2528-C647-EE35-C2F1-386CD0D8A3E4}"/>
              </a:ext>
            </a:extLst>
          </p:cNvPr>
          <p:cNvSpPr/>
          <p:nvPr/>
        </p:nvSpPr>
        <p:spPr>
          <a:xfrm>
            <a:off x="3261360" y="2092960"/>
            <a:ext cx="1330960" cy="105664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895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A94F71E-91F1-E926-A8A2-5EDCF17FB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3" t="27926" r="26487" b="20371"/>
          <a:stretch/>
        </p:blipFill>
        <p:spPr>
          <a:xfrm rot="16200000">
            <a:off x="8244838" y="1214118"/>
            <a:ext cx="2885444" cy="354584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DE0E194-4454-1AEA-B3A8-48F4C66EB3BA}"/>
              </a:ext>
            </a:extLst>
          </p:cNvPr>
          <p:cNvSpPr/>
          <p:nvPr/>
        </p:nvSpPr>
        <p:spPr>
          <a:xfrm>
            <a:off x="9784080" y="2402840"/>
            <a:ext cx="4470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FB45940-52A5-E2B5-5B5A-FC543ED19E39}"/>
              </a:ext>
            </a:extLst>
          </p:cNvPr>
          <p:cNvSpPr txBox="1"/>
          <p:nvPr/>
        </p:nvSpPr>
        <p:spPr>
          <a:xfrm>
            <a:off x="10124440" y="2372360"/>
            <a:ext cx="1300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External bias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525164E-0587-8916-3E74-754E4F2B7DDF}"/>
              </a:ext>
            </a:extLst>
          </p:cNvPr>
          <p:cNvSpPr/>
          <p:nvPr/>
        </p:nvSpPr>
        <p:spPr>
          <a:xfrm>
            <a:off x="9083040" y="2372360"/>
            <a:ext cx="66548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6C1E57B-81E3-478F-8DC8-4AAE4CC2AB48}"/>
              </a:ext>
            </a:extLst>
          </p:cNvPr>
          <p:cNvSpPr txBox="1"/>
          <p:nvPr/>
        </p:nvSpPr>
        <p:spPr>
          <a:xfrm>
            <a:off x="7731759" y="1664474"/>
            <a:ext cx="15341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Bias selection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9610EB97-F245-356A-F215-31B7E42B4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1" t="9778" r="14705" b="49926"/>
          <a:stretch/>
        </p:blipFill>
        <p:spPr>
          <a:xfrm rot="10800000">
            <a:off x="2133598" y="3352800"/>
            <a:ext cx="2786525" cy="2763520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12C9E43-A280-CE52-06FB-46DA8EDD4EE1}"/>
              </a:ext>
            </a:extLst>
          </p:cNvPr>
          <p:cNvSpPr/>
          <p:nvPr/>
        </p:nvSpPr>
        <p:spPr>
          <a:xfrm>
            <a:off x="3810000" y="4754880"/>
            <a:ext cx="5994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73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グループ化 83">
            <a:extLst>
              <a:ext uri="{FF2B5EF4-FFF2-40B4-BE49-F238E27FC236}">
                <a16:creationId xmlns:a16="http://schemas.microsoft.com/office/drawing/2014/main" id="{057CE5CE-BF1B-9A1E-AD5B-6245A9F84723}"/>
              </a:ext>
            </a:extLst>
          </p:cNvPr>
          <p:cNvGrpSpPr/>
          <p:nvPr/>
        </p:nvGrpSpPr>
        <p:grpSpPr>
          <a:xfrm>
            <a:off x="1885652" y="1580188"/>
            <a:ext cx="7168602" cy="4462441"/>
            <a:chOff x="1885652" y="1580188"/>
            <a:chExt cx="7168602" cy="4462441"/>
          </a:xfrm>
        </p:grpSpPr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C888F21B-343F-3596-C53F-7D13A5BFDC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2285" y="4004445"/>
              <a:ext cx="137974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A660DBB-8F4D-97F7-70B5-715D1383F923}"/>
                </a:ext>
              </a:extLst>
            </p:cNvPr>
            <p:cNvSpPr/>
            <p:nvPr/>
          </p:nvSpPr>
          <p:spPr>
            <a:xfrm>
              <a:off x="5218663" y="1908292"/>
              <a:ext cx="1053623" cy="670559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Streaming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6525910E-8504-98F7-A930-787FF1A23E7A}"/>
                </a:ext>
              </a:extLst>
            </p:cNvPr>
            <p:cNvSpPr/>
            <p:nvPr/>
          </p:nvSpPr>
          <p:spPr>
            <a:xfrm>
              <a:off x="7660595" y="3769226"/>
              <a:ext cx="1053623" cy="4921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MIKUMARI</a:t>
              </a: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06510B05-92B7-C2BD-8052-EB2C7FDED6B0}"/>
                </a:ext>
              </a:extLst>
            </p:cNvPr>
            <p:cNvSpPr/>
            <p:nvPr/>
          </p:nvSpPr>
          <p:spPr>
            <a:xfrm>
              <a:off x="6602813" y="3758354"/>
              <a:ext cx="745253" cy="4921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E13CAAD0-06D9-1CF0-775C-C4C43F3C538B}"/>
                </a:ext>
              </a:extLst>
            </p:cNvPr>
            <p:cNvSpPr/>
            <p:nvPr/>
          </p:nvSpPr>
          <p:spPr>
            <a:xfrm>
              <a:off x="5218662" y="3769226"/>
              <a:ext cx="1053623" cy="4921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Unit</a:t>
              </a:r>
            </a:p>
          </p:txBody>
        </p:sp>
        <p:sp>
          <p:nvSpPr>
            <p:cNvPr id="14" name="台形 13">
              <a:extLst>
                <a:ext uri="{FF2B5EF4-FFF2-40B4-BE49-F238E27FC236}">
                  <a16:creationId xmlns:a16="http://schemas.microsoft.com/office/drawing/2014/main" id="{CD6021C6-DFCD-C908-DE22-E9147480A047}"/>
                </a:ext>
              </a:extLst>
            </p:cNvPr>
            <p:cNvSpPr/>
            <p:nvPr/>
          </p:nvSpPr>
          <p:spPr>
            <a:xfrm rot="5400000" flipV="1">
              <a:off x="7063046" y="4991774"/>
              <a:ext cx="674575" cy="314962"/>
            </a:xfrm>
            <a:prstGeom prst="trapezoid">
              <a:avLst>
                <a:gd name="adj" fmla="val 44264"/>
              </a:avLst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447EAF1B-ADE4-4B3E-51F8-61A4F0AF7D08}"/>
                </a:ext>
              </a:extLst>
            </p:cNvPr>
            <p:cNvSpPr/>
            <p:nvPr/>
          </p:nvSpPr>
          <p:spPr>
            <a:xfrm>
              <a:off x="6162675" y="4928594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MMCM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8BFDCB0A-BB78-C833-D8D6-44AF293A2050}"/>
                </a:ext>
              </a:extLst>
            </p:cNvPr>
            <p:cNvSpPr/>
            <p:nvPr/>
          </p:nvSpPr>
          <p:spPr>
            <a:xfrm>
              <a:off x="5218663" y="2758442"/>
              <a:ext cx="1053623" cy="670558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Scaler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49617090-9CCD-2F4B-5605-47383742172C}"/>
                </a:ext>
              </a:extLst>
            </p:cNvPr>
            <p:cNvSpPr/>
            <p:nvPr/>
          </p:nvSpPr>
          <p:spPr>
            <a:xfrm>
              <a:off x="7446365" y="1883362"/>
              <a:ext cx="897338" cy="139097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A132FF3B-BC8C-C804-E537-AC2D48DC555C}"/>
                </a:ext>
              </a:extLst>
            </p:cNvPr>
            <p:cNvSpPr/>
            <p:nvPr/>
          </p:nvSpPr>
          <p:spPr>
            <a:xfrm>
              <a:off x="7576193" y="2343400"/>
              <a:ext cx="629593" cy="280610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TCP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BC53DC-63AF-30FA-5443-2150E4EB2924}"/>
                </a:ext>
              </a:extLst>
            </p:cNvPr>
            <p:cNvSpPr/>
            <p:nvPr/>
          </p:nvSpPr>
          <p:spPr>
            <a:xfrm>
              <a:off x="7576193" y="2840105"/>
              <a:ext cx="629593" cy="280610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RBCP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E144E7-05BB-0090-ECC8-B3AD57E6A50F}"/>
                </a:ext>
              </a:extLst>
            </p:cNvPr>
            <p:cNvSpPr txBox="1"/>
            <p:nvPr/>
          </p:nvSpPr>
          <p:spPr>
            <a:xfrm>
              <a:off x="7526860" y="1949849"/>
              <a:ext cx="736346" cy="276999"/>
            </a:xfrm>
            <a:prstGeom prst="rect">
              <a:avLst/>
            </a:prstGeom>
            <a:solidFill>
              <a:schemeClr val="bg1"/>
            </a:solidFill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SiTCP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1AC331E-57E7-FD1A-CFE8-36CF91AC75BA}"/>
                </a:ext>
              </a:extLst>
            </p:cNvPr>
            <p:cNvCxnSpPr>
              <a:cxnSpLocks/>
            </p:cNvCxnSpPr>
            <p:nvPr/>
          </p:nvCxnSpPr>
          <p:spPr>
            <a:xfrm>
              <a:off x="4788268" y="2978073"/>
              <a:ext cx="43039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84D66979-C761-2B02-9B62-0CFCC2229CDB}"/>
                </a:ext>
              </a:extLst>
            </p:cNvPr>
            <p:cNvCxnSpPr>
              <a:cxnSpLocks/>
            </p:cNvCxnSpPr>
            <p:nvPr/>
          </p:nvCxnSpPr>
          <p:spPr>
            <a:xfrm>
              <a:off x="3009561" y="2119355"/>
              <a:ext cx="220910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矢印コネクタ 29">
              <a:extLst>
                <a:ext uri="{FF2B5EF4-FFF2-40B4-BE49-F238E27FC236}">
                  <a16:creationId xmlns:a16="http://schemas.microsoft.com/office/drawing/2014/main" id="{439C096F-0B32-3579-580E-03B95034ADD7}"/>
                </a:ext>
              </a:extLst>
            </p:cNvPr>
            <p:cNvCxnSpPr>
              <a:cxnSpLocks/>
            </p:cNvCxnSpPr>
            <p:nvPr/>
          </p:nvCxnSpPr>
          <p:spPr>
            <a:xfrm>
              <a:off x="4788268" y="2127700"/>
              <a:ext cx="0" cy="85037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AB98DB27-D44E-DC39-E03C-877081247F1B}"/>
                </a:ext>
              </a:extLst>
            </p:cNvPr>
            <p:cNvSpPr/>
            <p:nvPr/>
          </p:nvSpPr>
          <p:spPr>
            <a:xfrm>
              <a:off x="2126224" y="2895366"/>
              <a:ext cx="880411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NIMIN-1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B2C1EEE5-9BEA-CB92-540A-F9A7EA384CEA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2451023"/>
              <a:ext cx="252963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94FBB4F3-8B1D-8B6F-632C-608CB2D49C70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3308600"/>
              <a:ext cx="252963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>
              <a:extLst>
                <a:ext uri="{FF2B5EF4-FFF2-40B4-BE49-F238E27FC236}">
                  <a16:creationId xmlns:a16="http://schemas.microsoft.com/office/drawing/2014/main" id="{D6EFF880-30BD-F46B-4C8A-0D44C5CEB9EF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2451018"/>
              <a:ext cx="0" cy="156430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AD4770E3-4267-2FA7-463F-37D0B09DE21E}"/>
                </a:ext>
              </a:extLst>
            </p:cNvPr>
            <p:cNvCxnSpPr>
              <a:cxnSpLocks/>
            </p:cNvCxnSpPr>
            <p:nvPr/>
          </p:nvCxnSpPr>
          <p:spPr>
            <a:xfrm>
              <a:off x="4965699" y="4016836"/>
              <a:ext cx="252963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コネクタ: カギ線 37">
              <a:extLst>
                <a:ext uri="{FF2B5EF4-FFF2-40B4-BE49-F238E27FC236}">
                  <a16:creationId xmlns:a16="http://schemas.microsoft.com/office/drawing/2014/main" id="{8B61AD57-BE19-04A8-77C1-82FA7075236E}"/>
                </a:ext>
              </a:extLst>
            </p:cNvPr>
            <p:cNvCxnSpPr>
              <a:stCxn id="10" idx="3"/>
              <a:endCxn id="18" idx="1"/>
            </p:cNvCxnSpPr>
            <p:nvPr/>
          </p:nvCxnSpPr>
          <p:spPr>
            <a:xfrm>
              <a:off x="6272286" y="2243572"/>
              <a:ext cx="1303907" cy="240133"/>
            </a:xfrm>
            <a:prstGeom prst="bentConnector3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ACB46947-78F3-4CB0-DF7E-A6903386F4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7814" y="4982013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矢印コネクタ 40">
              <a:extLst>
                <a:ext uri="{FF2B5EF4-FFF2-40B4-BE49-F238E27FC236}">
                  <a16:creationId xmlns:a16="http://schemas.microsoft.com/office/drawing/2014/main" id="{D2909E78-5CB3-855D-BD84-0FFB271C2D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7814" y="5286813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979B1D34-43F0-8C4A-8DCC-40CB13EBE6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05633" y="5153463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F64C0DB1-744E-006A-36C1-F17AFFE374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25456" y="5142881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矢印コネクタ 43">
              <a:extLst>
                <a:ext uri="{FF2B5EF4-FFF2-40B4-BE49-F238E27FC236}">
                  <a16:creationId xmlns:a16="http://schemas.microsoft.com/office/drawing/2014/main" id="{8A8CE4A3-9707-35D9-B239-DABEC37A0D32}"/>
                </a:ext>
              </a:extLst>
            </p:cNvPr>
            <p:cNvCxnSpPr>
              <a:cxnSpLocks/>
            </p:cNvCxnSpPr>
            <p:nvPr/>
          </p:nvCxnSpPr>
          <p:spPr>
            <a:xfrm>
              <a:off x="7895033" y="4261409"/>
              <a:ext cx="0" cy="71536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BF7D96D3-1D8E-5524-9EF1-9421F12A0543}"/>
                </a:ext>
              </a:extLst>
            </p:cNvPr>
            <p:cNvSpPr txBox="1"/>
            <p:nvPr/>
          </p:nvSpPr>
          <p:spPr>
            <a:xfrm>
              <a:off x="4921308" y="4930220"/>
              <a:ext cx="95461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System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clock</a:t>
              </a:r>
            </a:p>
          </p:txBody>
        </p:sp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2D7B5C30-61CF-1AEC-44EC-7373048E38FD}"/>
                </a:ext>
              </a:extLst>
            </p:cNvPr>
            <p:cNvSpPr txBox="1"/>
            <p:nvPr/>
          </p:nvSpPr>
          <p:spPr>
            <a:xfrm>
              <a:off x="7774720" y="4949199"/>
              <a:ext cx="1279534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oscillator clock</a:t>
              </a: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E3D245A5-98FF-4803-4F2E-C25507340B79}"/>
                </a:ext>
              </a:extLst>
            </p:cNvPr>
            <p:cNvSpPr/>
            <p:nvPr/>
          </p:nvSpPr>
          <p:spPr>
            <a:xfrm>
              <a:off x="2126225" y="3208737"/>
              <a:ext cx="880411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NIMIN-2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1CA5130F-1430-9259-25BC-B463F1A19D24}"/>
                </a:ext>
              </a:extLst>
            </p:cNvPr>
            <p:cNvCxnSpPr>
              <a:cxnSpLocks/>
            </p:cNvCxnSpPr>
            <p:nvPr/>
          </p:nvCxnSpPr>
          <p:spPr>
            <a:xfrm>
              <a:off x="4451718" y="2282016"/>
              <a:ext cx="766944" cy="0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線矢印コネクタ 49">
              <a:extLst>
                <a:ext uri="{FF2B5EF4-FFF2-40B4-BE49-F238E27FC236}">
                  <a16:creationId xmlns:a16="http://schemas.microsoft.com/office/drawing/2014/main" id="{773C8BAC-A713-C007-D59B-84E5F3A60B8D}"/>
                </a:ext>
              </a:extLst>
            </p:cNvPr>
            <p:cNvCxnSpPr>
              <a:cxnSpLocks/>
            </p:cNvCxnSpPr>
            <p:nvPr/>
          </p:nvCxnSpPr>
          <p:spPr>
            <a:xfrm>
              <a:off x="3006636" y="3341559"/>
              <a:ext cx="1370102" cy="0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F2A6258A-934E-F776-CA42-3B116D09B314}"/>
                </a:ext>
              </a:extLst>
            </p:cNvPr>
            <p:cNvSpPr txBox="1"/>
            <p:nvPr/>
          </p:nvSpPr>
          <p:spPr>
            <a:xfrm>
              <a:off x="3660265" y="3409858"/>
              <a:ext cx="954611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</a:p>
          </p:txBody>
        </p:sp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12EE898C-A710-D75B-F347-3E3C13847BB0}"/>
                </a:ext>
              </a:extLst>
            </p:cNvPr>
            <p:cNvCxnSpPr>
              <a:cxnSpLocks/>
              <a:endCxn id="3" idx="3"/>
            </p:cNvCxnSpPr>
            <p:nvPr/>
          </p:nvCxnSpPr>
          <p:spPr>
            <a:xfrm flipH="1">
              <a:off x="4068531" y="4529601"/>
              <a:ext cx="2855707" cy="0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矢印コネクタ 52">
              <a:extLst>
                <a:ext uri="{FF2B5EF4-FFF2-40B4-BE49-F238E27FC236}">
                  <a16:creationId xmlns:a16="http://schemas.microsoft.com/office/drawing/2014/main" id="{8F64201D-9177-4492-9ADF-773A7D2F32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4238" y="4261409"/>
              <a:ext cx="0" cy="268192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9728A9E2-56B7-56C2-C684-79CDA7F8FE7E}"/>
                </a:ext>
              </a:extLst>
            </p:cNvPr>
            <p:cNvSpPr/>
            <p:nvPr/>
          </p:nvSpPr>
          <p:spPr>
            <a:xfrm>
              <a:off x="3219870" y="4194322"/>
              <a:ext cx="848661" cy="670558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IO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Manger</a:t>
              </a:r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7D7EEFEC-B89B-1AB1-6E32-463BAE2B0839}"/>
                </a:ext>
              </a:extLst>
            </p:cNvPr>
            <p:cNvSpPr/>
            <p:nvPr/>
          </p:nvSpPr>
          <p:spPr>
            <a:xfrm>
              <a:off x="1953013" y="1790235"/>
              <a:ext cx="1053623" cy="670558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CITIROCs</a:t>
              </a: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0D259838-A099-6F59-AA95-BBF5F621E251}"/>
                </a:ext>
              </a:extLst>
            </p:cNvPr>
            <p:cNvSpPr/>
            <p:nvPr/>
          </p:nvSpPr>
          <p:spPr>
            <a:xfrm>
              <a:off x="1885652" y="4222305"/>
              <a:ext cx="1053622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NIMOUT-1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477904F3-4364-8668-7EF4-AC166621BFBA}"/>
                </a:ext>
              </a:extLst>
            </p:cNvPr>
            <p:cNvSpPr/>
            <p:nvPr/>
          </p:nvSpPr>
          <p:spPr>
            <a:xfrm>
              <a:off x="1885652" y="4529601"/>
              <a:ext cx="1053622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NIMOUT-2</a:t>
              </a:r>
            </a:p>
          </p:txBody>
        </p:sp>
        <p:sp>
          <p:nvSpPr>
            <p:cNvPr id="7" name="フリーフォーム 35">
              <a:extLst>
                <a:ext uri="{FF2B5EF4-FFF2-40B4-BE49-F238E27FC236}">
                  <a16:creationId xmlns:a16="http://schemas.microsoft.com/office/drawing/2014/main" id="{202ECF48-B204-E87B-56CA-1E0F46FA2B97}"/>
                </a:ext>
              </a:extLst>
            </p:cNvPr>
            <p:cNvSpPr/>
            <p:nvPr/>
          </p:nvSpPr>
          <p:spPr>
            <a:xfrm rot="-5400000">
              <a:off x="4221883" y="2699630"/>
              <a:ext cx="464861" cy="354622"/>
            </a:xfrm>
            <a:custGeom>
              <a:avLst/>
              <a:gdLst>
                <a:gd name="connsiteX0" fmla="*/ 1 w 647881"/>
                <a:gd name="connsiteY0" fmla="*/ 0 h 422707"/>
                <a:gd name="connsiteX1" fmla="*/ 322054 w 647881"/>
                <a:gd name="connsiteY1" fmla="*/ 0 h 422707"/>
                <a:gd name="connsiteX2" fmla="*/ 636899 w 647881"/>
                <a:gd name="connsiteY2" fmla="*/ 180719 h 422707"/>
                <a:gd name="connsiteX3" fmla="*/ 647881 w 647881"/>
                <a:gd name="connsiteY3" fmla="*/ 211353 h 422707"/>
                <a:gd name="connsiteX4" fmla="*/ 636900 w 647881"/>
                <a:gd name="connsiteY4" fmla="*/ 241988 h 422707"/>
                <a:gd name="connsiteX5" fmla="*/ 322055 w 647881"/>
                <a:gd name="connsiteY5" fmla="*/ 422706 h 422707"/>
                <a:gd name="connsiteX6" fmla="*/ 322054 w 647881"/>
                <a:gd name="connsiteY6" fmla="*/ 422706 h 422707"/>
                <a:gd name="connsiteX7" fmla="*/ 322054 w 647881"/>
                <a:gd name="connsiteY7" fmla="*/ 422707 h 422707"/>
                <a:gd name="connsiteX8" fmla="*/ 0 w 647881"/>
                <a:gd name="connsiteY8" fmla="*/ 422707 h 422707"/>
                <a:gd name="connsiteX9" fmla="*/ 2353 w 647881"/>
                <a:gd name="connsiteY9" fmla="*/ 420159 h 422707"/>
                <a:gd name="connsiteX10" fmla="*/ 57996 w 647881"/>
                <a:gd name="connsiteY10" fmla="*/ 211353 h 422707"/>
                <a:gd name="connsiteX11" fmla="*/ 2353 w 647881"/>
                <a:gd name="connsiteY11" fmla="*/ 2548 h 42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881" h="422707">
                  <a:moveTo>
                    <a:pt x="1" y="0"/>
                  </a:moveTo>
                  <a:lnTo>
                    <a:pt x="322054" y="0"/>
                  </a:lnTo>
                  <a:cubicBezTo>
                    <a:pt x="463590" y="0"/>
                    <a:pt x="585027" y="74518"/>
                    <a:pt x="636899" y="180719"/>
                  </a:cubicBezTo>
                  <a:lnTo>
                    <a:pt x="647881" y="211353"/>
                  </a:lnTo>
                  <a:lnTo>
                    <a:pt x="636900" y="241988"/>
                  </a:lnTo>
                  <a:cubicBezTo>
                    <a:pt x="585027" y="348188"/>
                    <a:pt x="463590" y="422706"/>
                    <a:pt x="322055" y="422706"/>
                  </a:cubicBezTo>
                  <a:lnTo>
                    <a:pt x="322054" y="422706"/>
                  </a:lnTo>
                  <a:lnTo>
                    <a:pt x="322054" y="422707"/>
                  </a:lnTo>
                  <a:lnTo>
                    <a:pt x="0" y="422707"/>
                  </a:lnTo>
                  <a:lnTo>
                    <a:pt x="2353" y="420159"/>
                  </a:lnTo>
                  <a:cubicBezTo>
                    <a:pt x="35924" y="374906"/>
                    <a:pt x="57996" y="298273"/>
                    <a:pt x="57996" y="211353"/>
                  </a:cubicBezTo>
                  <a:cubicBezTo>
                    <a:pt x="57996" y="124434"/>
                    <a:pt x="35924" y="47800"/>
                    <a:pt x="2353" y="2548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4BC5BFBD-567C-1C3E-D3C0-798E98B582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51718" y="2282016"/>
              <a:ext cx="0" cy="362494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D5F23DD-69A2-FE34-277E-D759890D8F18}"/>
                </a:ext>
              </a:extLst>
            </p:cNvPr>
            <p:cNvCxnSpPr>
              <a:cxnSpLocks/>
              <a:endCxn id="3" idx="0"/>
            </p:cNvCxnSpPr>
            <p:nvPr/>
          </p:nvCxnSpPr>
          <p:spPr>
            <a:xfrm>
              <a:off x="3644200" y="2127700"/>
              <a:ext cx="1" cy="2066622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D730A1FB-2343-CFBA-44C4-FB41EE52BD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4580" y="4864880"/>
              <a:ext cx="0" cy="776816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左中かっこ 54">
              <a:extLst>
                <a:ext uri="{FF2B5EF4-FFF2-40B4-BE49-F238E27FC236}">
                  <a16:creationId xmlns:a16="http://schemas.microsoft.com/office/drawing/2014/main" id="{8CB1A8E9-5CCB-4298-20EE-A141FD619A98}"/>
                </a:ext>
              </a:extLst>
            </p:cNvPr>
            <p:cNvSpPr/>
            <p:nvPr/>
          </p:nvSpPr>
          <p:spPr>
            <a:xfrm>
              <a:off x="3697698" y="5366437"/>
              <a:ext cx="175151" cy="646331"/>
            </a:xfrm>
            <a:prstGeom prst="leftBrac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653324AD-8106-E883-2623-9B8432F6A19B}"/>
                </a:ext>
              </a:extLst>
            </p:cNvPr>
            <p:cNvSpPr txBox="1"/>
            <p:nvPr/>
          </p:nvSpPr>
          <p:spPr>
            <a:xfrm>
              <a:off x="3884276" y="5396298"/>
              <a:ext cx="18061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 trigger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signal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TCP connection</a:t>
              </a:r>
            </a:p>
          </p:txBody>
        </p: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BA3E74EE-4FDB-A0D3-5C77-9048FABD7D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5785" y="5641696"/>
              <a:ext cx="3119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F57980C8-33BE-ECE0-18FB-84691E7529EC}"/>
                </a:ext>
              </a:extLst>
            </p:cNvPr>
            <p:cNvCxnSpPr>
              <a:cxnSpLocks/>
            </p:cNvCxnSpPr>
            <p:nvPr/>
          </p:nvCxnSpPr>
          <p:spPr>
            <a:xfrm>
              <a:off x="4526373" y="3077378"/>
              <a:ext cx="0" cy="1452223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矢印コネクタ 69">
              <a:extLst>
                <a:ext uri="{FF2B5EF4-FFF2-40B4-BE49-F238E27FC236}">
                  <a16:creationId xmlns:a16="http://schemas.microsoft.com/office/drawing/2014/main" id="{34003D51-96E9-D381-8A37-BF1550F84718}"/>
                </a:ext>
              </a:extLst>
            </p:cNvPr>
            <p:cNvCxnSpPr>
              <a:cxnSpLocks/>
            </p:cNvCxnSpPr>
            <p:nvPr/>
          </p:nvCxnSpPr>
          <p:spPr>
            <a:xfrm>
              <a:off x="4376738" y="3077378"/>
              <a:ext cx="0" cy="264181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線矢印コネクタ 72">
              <a:extLst>
                <a:ext uri="{FF2B5EF4-FFF2-40B4-BE49-F238E27FC236}">
                  <a16:creationId xmlns:a16="http://schemas.microsoft.com/office/drawing/2014/main" id="{2DEF66E7-95D1-B9FB-A437-8715849C9C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274" y="4395505"/>
              <a:ext cx="28059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5593F70F-8E75-0596-EAC4-CA49F9C226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274" y="4662423"/>
              <a:ext cx="28059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00613E1-A7AC-8B2E-5DB4-020C0019EF3F}"/>
                </a:ext>
              </a:extLst>
            </p:cNvPr>
            <p:cNvSpPr txBox="1"/>
            <p:nvPr/>
          </p:nvSpPr>
          <p:spPr>
            <a:xfrm>
              <a:off x="3157772" y="1580188"/>
              <a:ext cx="190975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Discriminator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outputs</a:t>
              </a:r>
            </a:p>
          </p:txBody>
        </p:sp>
        <p:cxnSp>
          <p:nvCxnSpPr>
            <p:cNvPr id="81" name="コネクタ: カギ線 80">
              <a:extLst>
                <a:ext uri="{FF2B5EF4-FFF2-40B4-BE49-F238E27FC236}">
                  <a16:creationId xmlns:a16="http://schemas.microsoft.com/office/drawing/2014/main" id="{5374ADC5-8492-623C-3AD5-0C026D215093}"/>
                </a:ext>
              </a:extLst>
            </p:cNvPr>
            <p:cNvCxnSpPr>
              <a:cxnSpLocks/>
              <a:stCxn id="16" idx="3"/>
              <a:endCxn id="19" idx="1"/>
            </p:cNvCxnSpPr>
            <p:nvPr/>
          </p:nvCxnSpPr>
          <p:spPr>
            <a:xfrm flipV="1">
              <a:off x="6272286" y="2980410"/>
              <a:ext cx="1303907" cy="113311"/>
            </a:xfrm>
            <a:prstGeom prst="bentConnector3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2587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グループ化 133">
            <a:extLst>
              <a:ext uri="{FF2B5EF4-FFF2-40B4-BE49-F238E27FC236}">
                <a16:creationId xmlns:a16="http://schemas.microsoft.com/office/drawing/2014/main" id="{8B881CA2-88EE-AEE1-3D6A-D7B4A92BA6B8}"/>
              </a:ext>
            </a:extLst>
          </p:cNvPr>
          <p:cNvGrpSpPr/>
          <p:nvPr/>
        </p:nvGrpSpPr>
        <p:grpSpPr>
          <a:xfrm>
            <a:off x="888404" y="-995070"/>
            <a:ext cx="8873907" cy="7639707"/>
            <a:chOff x="888404" y="-995070"/>
            <a:chExt cx="8873907" cy="7639707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2E496C50-1DB5-2F77-9DCD-D6F745CB17B7}"/>
                </a:ext>
              </a:extLst>
            </p:cNvPr>
            <p:cNvSpPr/>
            <p:nvPr/>
          </p:nvSpPr>
          <p:spPr>
            <a:xfrm>
              <a:off x="2960006" y="-995070"/>
              <a:ext cx="5940151" cy="76397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7EDA5E7F-DECF-7582-5450-39099262BC40}"/>
                </a:ext>
              </a:extLst>
            </p:cNvPr>
            <p:cNvSpPr/>
            <p:nvPr/>
          </p:nvSpPr>
          <p:spPr>
            <a:xfrm>
              <a:off x="7803907" y="635000"/>
              <a:ext cx="759872" cy="14469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矢印: 上下 6">
              <a:extLst>
                <a:ext uri="{FF2B5EF4-FFF2-40B4-BE49-F238E27FC236}">
                  <a16:creationId xmlns:a16="http://schemas.microsoft.com/office/drawing/2014/main" id="{2AE56696-207E-7DFA-7177-09C9BFDAE2EA}"/>
                </a:ext>
              </a:extLst>
            </p:cNvPr>
            <p:cNvSpPr/>
            <p:nvPr/>
          </p:nvSpPr>
          <p:spPr>
            <a:xfrm>
              <a:off x="7213853" y="704163"/>
              <a:ext cx="338554" cy="5780457"/>
            </a:xfrm>
            <a:prstGeom prst="up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A4D76B16-6661-76E4-D410-1562BAA41645}"/>
                </a:ext>
              </a:extLst>
            </p:cNvPr>
            <p:cNvSpPr/>
            <p:nvPr/>
          </p:nvSpPr>
          <p:spPr>
            <a:xfrm>
              <a:off x="5796913" y="5297012"/>
              <a:ext cx="1001782" cy="26104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FMP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D17A916B-4019-4841-B3AD-0D9E38C8B1B3}"/>
                </a:ext>
              </a:extLst>
            </p:cNvPr>
            <p:cNvCxnSpPr>
              <a:cxnSpLocks/>
            </p:cNvCxnSpPr>
            <p:nvPr/>
          </p:nvCxnSpPr>
          <p:spPr>
            <a:xfrm>
              <a:off x="6798695" y="5427534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229379E-27FC-B2BE-B4DD-3CA5CA50038D}"/>
                </a:ext>
              </a:extLst>
            </p:cNvPr>
            <p:cNvSpPr/>
            <p:nvPr/>
          </p:nvSpPr>
          <p:spPr>
            <a:xfrm>
              <a:off x="7816046" y="3745765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D4F7D804-DCDD-4D05-34FC-1A4B2E556406}"/>
                </a:ext>
              </a:extLst>
            </p:cNvPr>
            <p:cNvSpPr/>
            <p:nvPr/>
          </p:nvSpPr>
          <p:spPr>
            <a:xfrm>
              <a:off x="7913846" y="1113551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AE36C5BD-2B5E-89B7-9C95-52807308ABFD}"/>
                </a:ext>
              </a:extLst>
            </p:cNvPr>
            <p:cNvSpPr/>
            <p:nvPr/>
          </p:nvSpPr>
          <p:spPr>
            <a:xfrm>
              <a:off x="7913846" y="1630244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RBCP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5A1DA7A-EA0F-3D3A-3F8D-E5FC51089ED0}"/>
                </a:ext>
              </a:extLst>
            </p:cNvPr>
            <p:cNvSpPr txBox="1"/>
            <p:nvPr/>
          </p:nvSpPr>
          <p:spPr>
            <a:xfrm>
              <a:off x="7872071" y="704163"/>
              <a:ext cx="623543" cy="400110"/>
            </a:xfrm>
            <a:prstGeom prst="rect">
              <a:avLst/>
            </a:prstGeom>
            <a:noFill/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SiTCP/XG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5B926244-4FFC-80C9-D373-D1315037358E}"/>
                </a:ext>
              </a:extLst>
            </p:cNvPr>
            <p:cNvCxnSpPr>
              <a:cxnSpLocks/>
            </p:cNvCxnSpPr>
            <p:nvPr/>
          </p:nvCxnSpPr>
          <p:spPr>
            <a:xfrm>
              <a:off x="7459897" y="3949600"/>
              <a:ext cx="344010" cy="0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8239F93D-C4C8-3EAD-9847-12919234F019}"/>
                </a:ext>
              </a:extLst>
            </p:cNvPr>
            <p:cNvCxnSpPr>
              <a:cxnSpLocks/>
            </p:cNvCxnSpPr>
            <p:nvPr/>
          </p:nvCxnSpPr>
          <p:spPr>
            <a:xfrm>
              <a:off x="4113051" y="-405270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64CA3323-6E86-3738-08EF-D0BE0AAA868F}"/>
                </a:ext>
              </a:extLst>
            </p:cNvPr>
            <p:cNvSpPr txBox="1"/>
            <p:nvPr/>
          </p:nvSpPr>
          <p:spPr>
            <a:xfrm>
              <a:off x="7566187" y="4856308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Inside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FPGA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877E6638-62DD-403A-976B-15C61AFF3F08}"/>
                </a:ext>
              </a:extLst>
            </p:cNvPr>
            <p:cNvCxnSpPr>
              <a:cxnSpLocks/>
            </p:cNvCxnSpPr>
            <p:nvPr/>
          </p:nvCxnSpPr>
          <p:spPr>
            <a:xfrm>
              <a:off x="8617098" y="128802"/>
              <a:ext cx="50035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124553FC-F4A0-3838-925A-134922633177}"/>
                </a:ext>
              </a:extLst>
            </p:cNvPr>
            <p:cNvSpPr/>
            <p:nvPr/>
          </p:nvSpPr>
          <p:spPr>
            <a:xfrm>
              <a:off x="5364725" y="5721529"/>
              <a:ext cx="1430225" cy="7630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F47AE0EF-0FF2-C4AD-63E9-9D10A9822121}"/>
                </a:ext>
              </a:extLst>
            </p:cNvPr>
            <p:cNvSpPr/>
            <p:nvPr/>
          </p:nvSpPr>
          <p:spPr>
            <a:xfrm>
              <a:off x="5493675" y="6048380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08A216D8-DD72-99B4-3576-BE1CB9AED68D}"/>
                </a:ext>
              </a:extLst>
            </p:cNvPr>
            <p:cNvSpPr/>
            <p:nvPr/>
          </p:nvSpPr>
          <p:spPr>
            <a:xfrm>
              <a:off x="6149821" y="6043438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XADC</a:t>
              </a:r>
              <a:endParaRPr kumimoji="1" lang="ja-JP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F5F1F64A-D2AA-73F6-DE7F-3D9669B2ADB7}"/>
                </a:ext>
              </a:extLst>
            </p:cNvPr>
            <p:cNvSpPr txBox="1"/>
            <p:nvPr/>
          </p:nvSpPr>
          <p:spPr>
            <a:xfrm>
              <a:off x="5771693" y="5744675"/>
              <a:ext cx="633255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SDS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47CD1696-5610-1378-5B43-27E59EFFC56C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6043438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80AC4B8A-E140-D6CC-0991-F10C15FE468D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5443514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A0124CF0-25B1-FDBC-DA29-E5F23AFC2FE8}"/>
                </a:ext>
              </a:extLst>
            </p:cNvPr>
            <p:cNvSpPr/>
            <p:nvPr/>
          </p:nvSpPr>
          <p:spPr>
            <a:xfrm>
              <a:off x="5802048" y="4526208"/>
              <a:ext cx="1001782" cy="46014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CECE62002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14B15320-BFC7-397C-8279-3E13F9C9CB49}"/>
                </a:ext>
              </a:extLst>
            </p:cNvPr>
            <p:cNvSpPr/>
            <p:nvPr/>
          </p:nvSpPr>
          <p:spPr>
            <a:xfrm>
              <a:off x="2136216" y="4474924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62002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327BBFE5-C8C4-4A90-C8A0-33D1FF80BEBE}"/>
                </a:ext>
              </a:extLst>
            </p:cNvPr>
            <p:cNvSpPr/>
            <p:nvPr/>
          </p:nvSpPr>
          <p:spPr>
            <a:xfrm>
              <a:off x="2126327" y="5181965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Flash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7B45682C-AD38-1A4D-542F-5167EEC3519C}"/>
                </a:ext>
              </a:extLst>
            </p:cNvPr>
            <p:cNvSpPr/>
            <p:nvPr/>
          </p:nvSpPr>
          <p:spPr>
            <a:xfrm>
              <a:off x="3370723" y="-637143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MMCM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D972EF20-E71C-7B37-59CF-D53FD21C81D8}"/>
                </a:ext>
              </a:extLst>
            </p:cNvPr>
            <p:cNvSpPr/>
            <p:nvPr/>
          </p:nvSpPr>
          <p:spPr>
            <a:xfrm>
              <a:off x="1815967" y="-686625"/>
              <a:ext cx="759871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Oscillator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100MHz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BBCDEB60-637C-176D-BDE5-DE0B3BC52A28}"/>
                </a:ext>
              </a:extLst>
            </p:cNvPr>
            <p:cNvCxnSpPr>
              <a:cxnSpLocks/>
            </p:cNvCxnSpPr>
            <p:nvPr/>
          </p:nvCxnSpPr>
          <p:spPr>
            <a:xfrm>
              <a:off x="2575838" y="-405270"/>
              <a:ext cx="79488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44D12A02-AB5B-75B3-A7EB-B27B25108E7A}"/>
                </a:ext>
              </a:extLst>
            </p:cNvPr>
            <p:cNvSpPr txBox="1"/>
            <p:nvPr/>
          </p:nvSpPr>
          <p:spPr>
            <a:xfrm>
              <a:off x="4369126" y="-699311"/>
              <a:ext cx="1444836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clock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domain</a:t>
              </a:r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F0336A4C-200A-F9DA-0E76-C95DB65A40C8}"/>
                </a:ext>
              </a:extLst>
            </p:cNvPr>
            <p:cNvSpPr/>
            <p:nvPr/>
          </p:nvSpPr>
          <p:spPr>
            <a:xfrm>
              <a:off x="7763078" y="-37405"/>
              <a:ext cx="841527" cy="3324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PCS/PMA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6330E373-C9CE-8573-952E-7B73241B766D}"/>
                </a:ext>
              </a:extLst>
            </p:cNvPr>
            <p:cNvSpPr/>
            <p:nvPr/>
          </p:nvSpPr>
          <p:spPr>
            <a:xfrm>
              <a:off x="9117454" y="-37405"/>
              <a:ext cx="644857" cy="3324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SFP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8428436D-6BD4-AEF4-C3E3-6FEBDD17E18D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95010"/>
              <a:ext cx="0" cy="33999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62C570F5-9979-12D8-B753-C985EB30FCB7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106264"/>
              <a:ext cx="0" cy="43089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CE32D82B-0315-C078-8D1E-C429EE2F4733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>
              <a:off x="8175167" y="2958071"/>
              <a:ext cx="865" cy="787694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>
              <a:extLst>
                <a:ext uri="{FF2B5EF4-FFF2-40B4-BE49-F238E27FC236}">
                  <a16:creationId xmlns:a16="http://schemas.microsoft.com/office/drawing/2014/main" id="{9C4C9004-D54E-FE6F-98D8-9CD8C17CB984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792700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69DDF444-7320-732F-8E36-DBD673482AE5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3" y="4756279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C35F1C88-BE37-83F1-87F9-95F0F7AC0558}"/>
                </a:ext>
              </a:extLst>
            </p:cNvPr>
            <p:cNvSpPr/>
            <p:nvPr/>
          </p:nvSpPr>
          <p:spPr>
            <a:xfrm>
              <a:off x="7828805" y="2537161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CDC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AF517255-FBD3-CEF1-858D-632802F34D03}"/>
                </a:ext>
              </a:extLst>
            </p:cNvPr>
            <p:cNvSpPr/>
            <p:nvPr/>
          </p:nvSpPr>
          <p:spPr>
            <a:xfrm>
              <a:off x="3452597" y="997819"/>
              <a:ext cx="857816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Hold</a:t>
              </a:r>
              <a:endPara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Generator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A8F132C8-8541-6317-823D-D67A96A662B6}"/>
                </a:ext>
              </a:extLst>
            </p:cNvPr>
            <p:cNvSpPr/>
            <p:nvPr/>
          </p:nvSpPr>
          <p:spPr>
            <a:xfrm>
              <a:off x="3452597" y="2780569"/>
              <a:ext cx="1001782" cy="225734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CA820F6-1A5D-6515-46E3-5EBEEDC05483}"/>
                </a:ext>
              </a:extLst>
            </p:cNvPr>
            <p:cNvSpPr/>
            <p:nvPr/>
          </p:nvSpPr>
          <p:spPr>
            <a:xfrm>
              <a:off x="5787941" y="3176600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FD188493-7CB8-91F1-FA1F-4CE4416D3986}"/>
                </a:ext>
              </a:extLst>
            </p:cNvPr>
            <p:cNvSpPr/>
            <p:nvPr/>
          </p:nvSpPr>
          <p:spPr>
            <a:xfrm>
              <a:off x="5787941" y="3777008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47D97F34-2F4A-32BA-5A63-77EBAF6C97B1}"/>
                </a:ext>
              </a:extLst>
            </p:cNvPr>
            <p:cNvSpPr/>
            <p:nvPr/>
          </p:nvSpPr>
          <p:spPr>
            <a:xfrm>
              <a:off x="3452597" y="1755054"/>
              <a:ext cx="857816" cy="55685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IO Manager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CECD7E7E-8908-6840-5037-C16F6567A1D9}"/>
                </a:ext>
              </a:extLst>
            </p:cNvPr>
            <p:cNvSpPr/>
            <p:nvPr/>
          </p:nvSpPr>
          <p:spPr>
            <a:xfrm>
              <a:off x="1635760" y="1749195"/>
              <a:ext cx="1145314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BB53076C-653B-6F98-2D02-FDE795499DDC}"/>
                </a:ext>
              </a:extLst>
            </p:cNvPr>
            <p:cNvSpPr/>
            <p:nvPr/>
          </p:nvSpPr>
          <p:spPr>
            <a:xfrm>
              <a:off x="2136215" y="2675895"/>
              <a:ext cx="644857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45016E86-17B1-C3C7-8F2E-C04BFE0DD743}"/>
                </a:ext>
              </a:extLst>
            </p:cNvPr>
            <p:cNvSpPr/>
            <p:nvPr/>
          </p:nvSpPr>
          <p:spPr>
            <a:xfrm>
              <a:off x="1869441" y="3745765"/>
              <a:ext cx="91163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E22F84D6-0279-5FE8-88D4-E45856652E9B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2889287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AFC0DC0-BDF1-368A-C36B-8434556464DC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2311905"/>
              <a:ext cx="0" cy="363990"/>
            </a:xfrm>
            <a:prstGeom prst="straightConnector1">
              <a:avLst/>
            </a:prstGeom>
            <a:ln w="15875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6687855A-BB89-E05E-FCF5-3D8D92E1B2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71458" y="2489536"/>
              <a:ext cx="36444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矢印コネクタ 65">
              <a:extLst>
                <a:ext uri="{FF2B5EF4-FFF2-40B4-BE49-F238E27FC236}">
                  <a16:creationId xmlns:a16="http://schemas.microsoft.com/office/drawing/2014/main" id="{22C4F5BE-95E0-5826-A7E5-8BA326DF0860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89287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D9D6C358-1F7C-1842-E38B-FDC37332190B}"/>
                </a:ext>
              </a:extLst>
            </p:cNvPr>
            <p:cNvSpPr/>
            <p:nvPr/>
          </p:nvSpPr>
          <p:spPr>
            <a:xfrm>
              <a:off x="1635761" y="742779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NIM-IN2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09D33130-AD49-9117-2275-F32518AA4796}"/>
                </a:ext>
              </a:extLst>
            </p:cNvPr>
            <p:cNvSpPr/>
            <p:nvPr/>
          </p:nvSpPr>
          <p:spPr>
            <a:xfrm>
              <a:off x="1635761" y="115470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1AE24685-8E06-9EAA-A6BB-988D0A69B617}"/>
                </a:ext>
              </a:extLst>
            </p:cNvPr>
            <p:cNvSpPr/>
            <p:nvPr/>
          </p:nvSpPr>
          <p:spPr>
            <a:xfrm>
              <a:off x="1635761" y="16539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1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01BDEFA6-E553-0CE4-5D26-7D1707A95FEB}"/>
                </a:ext>
              </a:extLst>
            </p:cNvPr>
            <p:cNvCxnSpPr>
              <a:cxnSpLocks/>
            </p:cNvCxnSpPr>
            <p:nvPr/>
          </p:nvCxnSpPr>
          <p:spPr>
            <a:xfrm>
              <a:off x="2785244" y="2024578"/>
              <a:ext cx="667353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テキスト ボックス 75">
              <a:extLst>
                <a:ext uri="{FF2B5EF4-FFF2-40B4-BE49-F238E27FC236}">
                  <a16:creationId xmlns:a16="http://schemas.microsoft.com/office/drawing/2014/main" id="{32BBB53B-BDF9-AAC2-D1FB-5D4BD7D7A43C}"/>
                </a:ext>
              </a:extLst>
            </p:cNvPr>
            <p:cNvSpPr txBox="1"/>
            <p:nvPr/>
          </p:nvSpPr>
          <p:spPr>
            <a:xfrm>
              <a:off x="3015305" y="2060585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7" name="直線コネクタ 76">
              <a:extLst>
                <a:ext uri="{FF2B5EF4-FFF2-40B4-BE49-F238E27FC236}">
                  <a16:creationId xmlns:a16="http://schemas.microsoft.com/office/drawing/2014/main" id="{8AEF95C5-8C10-236C-3060-4B8C6AE76A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1938126"/>
              <a:ext cx="142106" cy="17741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C55B8ED3-FAAE-5B91-072B-E623B2129E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325120"/>
              <a:ext cx="2127428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E9BAE1F8-2D6A-196A-CE12-17D800610D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6768" y="325120"/>
              <a:ext cx="0" cy="169945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FEABF927-88E9-1709-2DB3-7BEED5866EA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024578"/>
              <a:ext cx="423512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730F2053-1ED9-5CFE-A8F9-7EE05A0D209D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91229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B93D286C-98EB-BEDA-4B41-7A96827C072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205429"/>
              <a:ext cx="2996554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矢印コネクタ 90">
              <a:extLst>
                <a:ext uri="{FF2B5EF4-FFF2-40B4-BE49-F238E27FC236}">
                  <a16:creationId xmlns:a16="http://schemas.microsoft.com/office/drawing/2014/main" id="{42FFDE07-5A35-FA59-E63A-9FEDAA27F16F}"/>
                </a:ext>
              </a:extLst>
            </p:cNvPr>
            <p:cNvCxnSpPr>
              <a:cxnSpLocks/>
            </p:cNvCxnSpPr>
            <p:nvPr/>
          </p:nvCxnSpPr>
          <p:spPr>
            <a:xfrm>
              <a:off x="4322459" y="1214829"/>
              <a:ext cx="298450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536C8414-BF27-B5A0-8C68-B71CCDBAF22D}"/>
                </a:ext>
              </a:extLst>
            </p:cNvPr>
            <p:cNvCxnSpPr>
              <a:cxnSpLocks/>
            </p:cNvCxnSpPr>
            <p:nvPr/>
          </p:nvCxnSpPr>
          <p:spPr>
            <a:xfrm>
              <a:off x="3136928" y="1134543"/>
              <a:ext cx="31566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線矢印コネクタ 94">
              <a:extLst>
                <a:ext uri="{FF2B5EF4-FFF2-40B4-BE49-F238E27FC236}">
                  <a16:creationId xmlns:a16="http://schemas.microsoft.com/office/drawing/2014/main" id="{8197272D-816B-2D99-D21D-3A6789B5E3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1313522"/>
              <a:ext cx="846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87E6D8E0-BBE1-CA3E-B25B-CB3B755BE614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1582420"/>
              <a:ext cx="0" cy="16677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F85B2894-AADC-9B77-CEC0-200E8A432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6099" y="1582420"/>
              <a:ext cx="68421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AAC53AF3-E686-4735-5C7B-D9B34F8848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0309" y="1305562"/>
              <a:ext cx="0" cy="27685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3D7908A0-64E6-9A05-B102-4EDD53A2A36B}"/>
                </a:ext>
              </a:extLst>
            </p:cNvPr>
            <p:cNvSpPr txBox="1"/>
            <p:nvPr/>
          </p:nvSpPr>
          <p:spPr>
            <a:xfrm>
              <a:off x="1869442" y="1455440"/>
              <a:ext cx="590208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HOLD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07" name="直線矢印コネクタ 106">
              <a:extLst>
                <a:ext uri="{FF2B5EF4-FFF2-40B4-BE49-F238E27FC236}">
                  <a16:creationId xmlns:a16="http://schemas.microsoft.com/office/drawing/2014/main" id="{B114F5D9-E8D7-CC68-CE0B-A06446F53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895296"/>
              <a:ext cx="0" cy="23924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線矢印コネクタ 107">
              <a:extLst>
                <a:ext uri="{FF2B5EF4-FFF2-40B4-BE49-F238E27FC236}">
                  <a16:creationId xmlns:a16="http://schemas.microsoft.com/office/drawing/2014/main" id="{0E7D7645-5381-6BBA-34E7-5A152D10586E}"/>
                </a:ext>
              </a:extLst>
            </p:cNvPr>
            <p:cNvCxnSpPr>
              <a:cxnSpLocks/>
            </p:cNvCxnSpPr>
            <p:nvPr/>
          </p:nvCxnSpPr>
          <p:spPr>
            <a:xfrm>
              <a:off x="2606497" y="895296"/>
              <a:ext cx="53043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テキスト ボックス 111">
              <a:extLst>
                <a:ext uri="{FF2B5EF4-FFF2-40B4-BE49-F238E27FC236}">
                  <a16:creationId xmlns:a16="http://schemas.microsoft.com/office/drawing/2014/main" id="{9419F159-6249-F46C-8BED-D5991677A3B3}"/>
                </a:ext>
              </a:extLst>
            </p:cNvPr>
            <p:cNvSpPr txBox="1"/>
            <p:nvPr/>
          </p:nvSpPr>
          <p:spPr>
            <a:xfrm>
              <a:off x="888404" y="2358731"/>
              <a:ext cx="1365277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output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3" name="直線矢印コネクタ 112">
              <a:extLst>
                <a:ext uri="{FF2B5EF4-FFF2-40B4-BE49-F238E27FC236}">
                  <a16:creationId xmlns:a16="http://schemas.microsoft.com/office/drawing/2014/main" id="{A5D2D149-2409-9CE3-4727-B8820C980151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016959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987209F6-A9E8-A638-7DB4-6FA0F125BDED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2" y="4007079"/>
              <a:ext cx="30158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3CE5E049-7FEA-9CDA-5DCC-8F597074D6A2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3406671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線矢印コネクタ 117">
              <a:extLst>
                <a:ext uri="{FF2B5EF4-FFF2-40B4-BE49-F238E27FC236}">
                  <a16:creationId xmlns:a16="http://schemas.microsoft.com/office/drawing/2014/main" id="{C8A09C2A-73FD-7347-5C41-9E3D584847D2}"/>
                </a:ext>
              </a:extLst>
            </p:cNvPr>
            <p:cNvCxnSpPr>
              <a:cxnSpLocks/>
            </p:cNvCxnSpPr>
            <p:nvPr/>
          </p:nvCxnSpPr>
          <p:spPr>
            <a:xfrm>
              <a:off x="954347" y="2115544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DE154689-A793-0457-5F3E-92E7C60BA6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4347" y="3406671"/>
              <a:ext cx="484256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9FF2E993-1A37-9146-1D4B-635C3A78BC00}"/>
                </a:ext>
              </a:extLst>
            </p:cNvPr>
            <p:cNvCxnSpPr>
              <a:cxnSpLocks/>
            </p:cNvCxnSpPr>
            <p:nvPr/>
          </p:nvCxnSpPr>
          <p:spPr>
            <a:xfrm>
              <a:off x="956194" y="2117806"/>
              <a:ext cx="0" cy="128886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矢印コネクタ 128">
              <a:extLst>
                <a:ext uri="{FF2B5EF4-FFF2-40B4-BE49-F238E27FC236}">
                  <a16:creationId xmlns:a16="http://schemas.microsoft.com/office/drawing/2014/main" id="{A145AF8C-D433-10B8-9D76-1A6E13451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67800" y="3994365"/>
              <a:ext cx="5016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53F60E7-579D-8D9E-843B-3E43140FB3DE}"/>
                </a:ext>
              </a:extLst>
            </p:cNvPr>
            <p:cNvSpPr txBox="1"/>
            <p:nvPr/>
          </p:nvSpPr>
          <p:spPr>
            <a:xfrm>
              <a:off x="911984" y="3664070"/>
              <a:ext cx="911632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 bias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8647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0C82E945-ACB7-38F9-2E75-C39968F6B2B6}"/>
              </a:ext>
            </a:extLst>
          </p:cNvPr>
          <p:cNvGrpSpPr/>
          <p:nvPr/>
        </p:nvGrpSpPr>
        <p:grpSpPr>
          <a:xfrm>
            <a:off x="487973" y="710752"/>
            <a:ext cx="4887058" cy="4873095"/>
            <a:chOff x="1208942" y="710752"/>
            <a:chExt cx="4887058" cy="4873095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825B5CA-699F-1080-798B-4B9D7FC35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8942" y="710752"/>
              <a:ext cx="4887058" cy="4873095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4C69B195-B752-1027-A5C8-F5762E5B26EC}"/>
                </a:ext>
              </a:extLst>
            </p:cNvPr>
            <p:cNvSpPr txBox="1"/>
            <p:nvPr/>
          </p:nvSpPr>
          <p:spPr>
            <a:xfrm>
              <a:off x="1279687" y="1274153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Analog output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w/ HOLD</a:t>
              </a: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0CBEECC1-AE9A-FFA7-B579-849DF37E58EA}"/>
                </a:ext>
              </a:extLst>
            </p:cNvPr>
            <p:cNvSpPr txBox="1"/>
            <p:nvPr/>
          </p:nvSpPr>
          <p:spPr>
            <a:xfrm>
              <a:off x="3652471" y="2508007"/>
              <a:ext cx="2062529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Probe signal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(Slow Shaper outpu</a:t>
              </a:r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8865B65-EBE3-A247-A085-98C5A071FAE9}"/>
              </a:ext>
            </a:extLst>
          </p:cNvPr>
          <p:cNvSpPr txBox="1"/>
          <p:nvPr/>
        </p:nvSpPr>
        <p:spPr>
          <a:xfrm>
            <a:off x="8194432" y="2166562"/>
            <a:ext cx="332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C00000"/>
                </a:solidFill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11111111’11111111’1111</a:t>
            </a:r>
            <a:r>
              <a:rPr kumimoji="1" lang="en-US" altLang="ja-JP" sz="1400" dirty="0"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0000’00000000</a:t>
            </a:r>
            <a:endParaRPr kumimoji="1" lang="ja-JP" altLang="en-US" sz="1400" dirty="0">
              <a:latin typeface="MS UI Gothic" panose="020B0600070205080204" pitchFamily="50" charset="-128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C6C6E75F-DA0E-C858-1163-EFCE3D30DAE6}"/>
              </a:ext>
            </a:extLst>
          </p:cNvPr>
          <p:cNvCxnSpPr>
            <a:cxnSpLocks/>
          </p:cNvCxnSpPr>
          <p:nvPr/>
        </p:nvCxnSpPr>
        <p:spPr>
          <a:xfrm>
            <a:off x="8335108" y="1947500"/>
            <a:ext cx="1862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BA99EF64-EEE9-5433-E9E0-E6997E1FA5F5}"/>
              </a:ext>
            </a:extLst>
          </p:cNvPr>
          <p:cNvCxnSpPr>
            <a:cxnSpLocks/>
          </p:cNvCxnSpPr>
          <p:nvPr/>
        </p:nvCxnSpPr>
        <p:spPr>
          <a:xfrm flipV="1">
            <a:off x="10198100" y="1531331"/>
            <a:ext cx="0" cy="4161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D2AC2EF4-258E-D9C4-4A61-4C281B4F52BD}"/>
              </a:ext>
            </a:extLst>
          </p:cNvPr>
          <p:cNvCxnSpPr>
            <a:cxnSpLocks/>
          </p:cNvCxnSpPr>
          <p:nvPr/>
        </p:nvCxnSpPr>
        <p:spPr>
          <a:xfrm>
            <a:off x="10198100" y="1536461"/>
            <a:ext cx="12001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B3A3C40D-6E9F-2633-6588-5EB52CE55484}"/>
              </a:ext>
            </a:extLst>
          </p:cNvPr>
          <p:cNvCxnSpPr/>
          <p:nvPr/>
        </p:nvCxnSpPr>
        <p:spPr>
          <a:xfrm flipH="1">
            <a:off x="10032024" y="1279285"/>
            <a:ext cx="8968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1C999EE-E2E5-EE02-52A8-001386BCA3EB}"/>
              </a:ext>
            </a:extLst>
          </p:cNvPr>
          <p:cNvSpPr txBox="1"/>
          <p:nvPr/>
        </p:nvSpPr>
        <p:spPr>
          <a:xfrm>
            <a:off x="6635933" y="1546682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Incoming HOLD signal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786D578A-C31F-B39C-F2A8-2628695ED5F4}"/>
              </a:ext>
            </a:extLst>
          </p:cNvPr>
          <p:cNvSpPr txBox="1"/>
          <p:nvPr/>
        </p:nvSpPr>
        <p:spPr>
          <a:xfrm>
            <a:off x="7766539" y="1947500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285816DB-309E-8BA1-547E-F877AA98E3A3}"/>
              </a:ext>
            </a:extLst>
          </p:cNvPr>
          <p:cNvSpPr txBox="1"/>
          <p:nvPr/>
        </p:nvSpPr>
        <p:spPr>
          <a:xfrm>
            <a:off x="11339112" y="1947499"/>
            <a:ext cx="513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D821BD2A-A162-E015-CCDE-055C7A887675}"/>
              </a:ext>
            </a:extLst>
          </p:cNvPr>
          <p:cNvSpPr txBox="1"/>
          <p:nvPr/>
        </p:nvSpPr>
        <p:spPr>
          <a:xfrm>
            <a:off x="6661646" y="2181950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register: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9C01D05B-F20A-1F05-8877-23DE395B872B}"/>
              </a:ext>
            </a:extLst>
          </p:cNvPr>
          <p:cNvSpPr txBox="1"/>
          <p:nvPr/>
        </p:nvSpPr>
        <p:spPr>
          <a:xfrm>
            <a:off x="6661645" y="1120264"/>
            <a:ext cx="18645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Smaller delay amount</a:t>
            </a:r>
            <a:endParaRPr kumimoji="1" lang="ja-JP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1B8B876A-EA78-E359-D8DC-B2524441A651}"/>
              </a:ext>
            </a:extLst>
          </p:cNvPr>
          <p:cNvSpPr txBox="1"/>
          <p:nvPr/>
        </p:nvSpPr>
        <p:spPr>
          <a:xfrm>
            <a:off x="8194432" y="4077525"/>
            <a:ext cx="332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C00000"/>
                </a:solidFill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1111111</a:t>
            </a:r>
            <a:r>
              <a:rPr kumimoji="1" lang="en-US" altLang="ja-JP" sz="1400" dirty="0"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0’00000000’00000000’00000000</a:t>
            </a:r>
            <a:endParaRPr kumimoji="1" lang="ja-JP" altLang="en-US" sz="1400" dirty="0">
              <a:latin typeface="MS UI Gothic" panose="020B0600070205080204" pitchFamily="50" charset="-128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B632C8EB-2755-7463-BA52-9A303E22977D}"/>
              </a:ext>
            </a:extLst>
          </p:cNvPr>
          <p:cNvCxnSpPr>
            <a:cxnSpLocks/>
          </p:cNvCxnSpPr>
          <p:nvPr/>
        </p:nvCxnSpPr>
        <p:spPr>
          <a:xfrm>
            <a:off x="8335108" y="3858463"/>
            <a:ext cx="549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8A275799-38A1-0C8D-3E6A-59EA0296C3B8}"/>
              </a:ext>
            </a:extLst>
          </p:cNvPr>
          <p:cNvCxnSpPr>
            <a:cxnSpLocks/>
          </p:cNvCxnSpPr>
          <p:nvPr/>
        </p:nvCxnSpPr>
        <p:spPr>
          <a:xfrm flipV="1">
            <a:off x="8884627" y="3442294"/>
            <a:ext cx="0" cy="4161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D1700DCB-E173-F554-5AC9-8CA88F2B3C97}"/>
              </a:ext>
            </a:extLst>
          </p:cNvPr>
          <p:cNvCxnSpPr>
            <a:cxnSpLocks/>
          </p:cNvCxnSpPr>
          <p:nvPr/>
        </p:nvCxnSpPr>
        <p:spPr>
          <a:xfrm>
            <a:off x="8884627" y="3447424"/>
            <a:ext cx="2513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29BE5069-924C-C263-9B6A-D351FE4A8ECF}"/>
              </a:ext>
            </a:extLst>
          </p:cNvPr>
          <p:cNvCxnSpPr/>
          <p:nvPr/>
        </p:nvCxnSpPr>
        <p:spPr>
          <a:xfrm flipH="1">
            <a:off x="10032024" y="3190248"/>
            <a:ext cx="8968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1400BA57-5F25-7125-FC8E-07C4F31D0200}"/>
              </a:ext>
            </a:extLst>
          </p:cNvPr>
          <p:cNvSpPr txBox="1"/>
          <p:nvPr/>
        </p:nvSpPr>
        <p:spPr>
          <a:xfrm>
            <a:off x="7766539" y="3858463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714FFEA6-12A3-67F3-17CB-4BCB3F5C3DB0}"/>
              </a:ext>
            </a:extLst>
          </p:cNvPr>
          <p:cNvSpPr txBox="1"/>
          <p:nvPr/>
        </p:nvSpPr>
        <p:spPr>
          <a:xfrm>
            <a:off x="11382494" y="3858462"/>
            <a:ext cx="513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AC487FD1-FE12-9638-4B4C-DDFF3D0C81CC}"/>
              </a:ext>
            </a:extLst>
          </p:cNvPr>
          <p:cNvSpPr txBox="1"/>
          <p:nvPr/>
        </p:nvSpPr>
        <p:spPr>
          <a:xfrm>
            <a:off x="6661646" y="4092913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register: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0FA8839-7B33-E73C-8FA4-29C611C22E4E}"/>
              </a:ext>
            </a:extLst>
          </p:cNvPr>
          <p:cNvSpPr txBox="1"/>
          <p:nvPr/>
        </p:nvSpPr>
        <p:spPr>
          <a:xfrm>
            <a:off x="6661645" y="3031227"/>
            <a:ext cx="1806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delay amount</a:t>
            </a:r>
            <a:endParaRPr kumimoji="1" lang="ja-JP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114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EF4FB3C-163B-892B-A15C-21E14E8D3764}"/>
              </a:ext>
            </a:extLst>
          </p:cNvPr>
          <p:cNvSpPr/>
          <p:nvPr/>
        </p:nvSpPr>
        <p:spPr>
          <a:xfrm>
            <a:off x="4438650" y="3751520"/>
            <a:ext cx="2787650" cy="7516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20555E7-4860-59B2-5B0F-7EC8CDE0DA1A}"/>
              </a:ext>
            </a:extLst>
          </p:cNvPr>
          <p:cNvSpPr/>
          <p:nvPr/>
        </p:nvSpPr>
        <p:spPr>
          <a:xfrm>
            <a:off x="4631046" y="345981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9008D6F-3417-5006-476D-2801B37FBFAA}"/>
              </a:ext>
            </a:extLst>
          </p:cNvPr>
          <p:cNvSpPr/>
          <p:nvPr/>
        </p:nvSpPr>
        <p:spPr>
          <a:xfrm>
            <a:off x="6326459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65BAEF9-ED32-5CB3-0B69-E4DF68C746C3}"/>
              </a:ext>
            </a:extLst>
          </p:cNvPr>
          <p:cNvSpPr/>
          <p:nvPr/>
        </p:nvSpPr>
        <p:spPr>
          <a:xfrm>
            <a:off x="6527410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0F6E0D-C067-6940-349B-F1C6BB669D46}"/>
              </a:ext>
            </a:extLst>
          </p:cNvPr>
          <p:cNvSpPr/>
          <p:nvPr/>
        </p:nvSpPr>
        <p:spPr>
          <a:xfrm>
            <a:off x="5806959" y="346172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08187E-C25B-A134-D701-B5C259204B30}"/>
              </a:ext>
            </a:extLst>
          </p:cNvPr>
          <p:cNvSpPr/>
          <p:nvPr/>
        </p:nvSpPr>
        <p:spPr>
          <a:xfrm>
            <a:off x="6854974" y="3567839"/>
            <a:ext cx="216606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700C61E-732D-FD55-E90C-C8AD080CBB10}"/>
              </a:ext>
            </a:extLst>
          </p:cNvPr>
          <p:cNvSpPr/>
          <p:nvPr/>
        </p:nvSpPr>
        <p:spPr>
          <a:xfrm>
            <a:off x="5146764" y="365622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32E681E-C151-AEDD-F15F-C6204AA1F0C1}"/>
              </a:ext>
            </a:extLst>
          </p:cNvPr>
          <p:cNvSpPr txBox="1"/>
          <p:nvPr/>
        </p:nvSpPr>
        <p:spPr>
          <a:xfrm>
            <a:off x="5822814" y="348588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5EB95A35-A905-0170-AA2C-839A8409D6C9}"/>
              </a:ext>
            </a:extLst>
          </p:cNvPr>
          <p:cNvSpPr/>
          <p:nvPr/>
        </p:nvSpPr>
        <p:spPr>
          <a:xfrm>
            <a:off x="6326459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74B331D5-0010-3C03-19C1-7598411BB694}"/>
              </a:ext>
            </a:extLst>
          </p:cNvPr>
          <p:cNvSpPr/>
          <p:nvPr/>
        </p:nvSpPr>
        <p:spPr>
          <a:xfrm>
            <a:off x="6325891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B4599F99-C986-2112-7E44-41EFE5517547}"/>
              </a:ext>
            </a:extLst>
          </p:cNvPr>
          <p:cNvSpPr/>
          <p:nvPr/>
        </p:nvSpPr>
        <p:spPr>
          <a:xfrm>
            <a:off x="6529270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4F356CDC-CCDB-E7FF-C8EF-147B63A5D451}"/>
              </a:ext>
            </a:extLst>
          </p:cNvPr>
          <p:cNvSpPr/>
          <p:nvPr/>
        </p:nvSpPr>
        <p:spPr>
          <a:xfrm>
            <a:off x="6528702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B84E059-5C0B-324E-987E-88DA92D9CE57}"/>
              </a:ext>
            </a:extLst>
          </p:cNvPr>
          <p:cNvSpPr txBox="1"/>
          <p:nvPr/>
        </p:nvSpPr>
        <p:spPr>
          <a:xfrm>
            <a:off x="4591185" y="320828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E9CB38C-9E64-038B-E1A4-CA2A26010ED3}"/>
              </a:ext>
            </a:extLst>
          </p:cNvPr>
          <p:cNvSpPr txBox="1"/>
          <p:nvPr/>
        </p:nvSpPr>
        <p:spPr>
          <a:xfrm>
            <a:off x="4782094" y="392301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F2A701F-56F2-9226-E11D-BF1375ED1DE4}"/>
              </a:ext>
            </a:extLst>
          </p:cNvPr>
          <p:cNvSpPr txBox="1"/>
          <p:nvPr/>
        </p:nvSpPr>
        <p:spPr>
          <a:xfrm>
            <a:off x="5973804" y="387158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IO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2B21964-DCC5-FFBD-264E-FB89E1F56732}"/>
              </a:ext>
            </a:extLst>
          </p:cNvPr>
          <p:cNvSpPr txBox="1"/>
          <p:nvPr/>
        </p:nvSpPr>
        <p:spPr>
          <a:xfrm>
            <a:off x="6469734" y="3876953"/>
            <a:ext cx="712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Analog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signal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84B591D3-FF71-4160-42CA-401479D71E6A}"/>
              </a:ext>
            </a:extLst>
          </p:cNvPr>
          <p:cNvCxnSpPr>
            <a:cxnSpLocks/>
          </p:cNvCxnSpPr>
          <p:nvPr/>
        </p:nvCxnSpPr>
        <p:spPr>
          <a:xfrm flipH="1" flipV="1">
            <a:off x="4826215" y="359639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F2FA7ACB-43A2-0488-6FE0-56C5D1FB541B}"/>
              </a:ext>
            </a:extLst>
          </p:cNvPr>
          <p:cNvSpPr txBox="1"/>
          <p:nvPr/>
        </p:nvSpPr>
        <p:spPr>
          <a:xfrm>
            <a:off x="3914439" y="444956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</a:t>
            </a:r>
            <a:r>
              <a:rPr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46D90B40-3909-8DE8-1263-A8F5397FDC59}"/>
              </a:ext>
            </a:extLst>
          </p:cNvPr>
          <p:cNvSpPr txBox="1"/>
          <p:nvPr/>
        </p:nvSpPr>
        <p:spPr>
          <a:xfrm>
            <a:off x="3914439" y="5006795"/>
            <a:ext cx="4264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Discriminator (arranged by  IO manger)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DAQ signals (arranged by IO manger)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6DE70875-AB74-BBA2-8734-54CF10837FB5}"/>
              </a:ext>
            </a:extLst>
          </p:cNvPr>
          <p:cNvSpPr/>
          <p:nvPr/>
        </p:nvSpPr>
        <p:spPr>
          <a:xfrm>
            <a:off x="4438650" y="1127761"/>
            <a:ext cx="2787650" cy="158662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FE898083-DD7A-872F-EFD9-B75CE490BB68}"/>
              </a:ext>
            </a:extLst>
          </p:cNvPr>
          <p:cNvSpPr/>
          <p:nvPr/>
        </p:nvSpPr>
        <p:spPr>
          <a:xfrm>
            <a:off x="5299203" y="1389540"/>
            <a:ext cx="472194" cy="426560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82FF9243-7A75-E778-CB83-AEE78746F120}"/>
              </a:ext>
            </a:extLst>
          </p:cNvPr>
          <p:cNvSpPr/>
          <p:nvPr/>
        </p:nvSpPr>
        <p:spPr>
          <a:xfrm>
            <a:off x="5937060" y="1389540"/>
            <a:ext cx="472194" cy="426560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8437B58D-AAF9-379A-371C-6ECA2B8D7AB4}"/>
              </a:ext>
            </a:extLst>
          </p:cNvPr>
          <p:cNvSpPr/>
          <p:nvPr/>
        </p:nvSpPr>
        <p:spPr>
          <a:xfrm>
            <a:off x="4793030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AF67051C-A0AC-4A56-27F0-5442E2868D68}"/>
              </a:ext>
            </a:extLst>
          </p:cNvPr>
          <p:cNvSpPr/>
          <p:nvPr/>
        </p:nvSpPr>
        <p:spPr>
          <a:xfrm>
            <a:off x="5325677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67CDC776-9C58-065A-E7FD-950A5C2D5406}"/>
              </a:ext>
            </a:extLst>
          </p:cNvPr>
          <p:cNvSpPr/>
          <p:nvPr/>
        </p:nvSpPr>
        <p:spPr>
          <a:xfrm>
            <a:off x="5876607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906F8884-097C-3DD6-A26C-4C7733A0B715}"/>
              </a:ext>
            </a:extLst>
          </p:cNvPr>
          <p:cNvSpPr/>
          <p:nvPr/>
        </p:nvSpPr>
        <p:spPr>
          <a:xfrm>
            <a:off x="6409254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325C1BFC-DB38-EF4F-179B-238B35C81E02}"/>
              </a:ext>
            </a:extLst>
          </p:cNvPr>
          <p:cNvSpPr txBox="1"/>
          <p:nvPr/>
        </p:nvSpPr>
        <p:spPr>
          <a:xfrm>
            <a:off x="5822814" y="1123368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A0FE125B-6089-BFE6-9FEE-A92B9D6EED26}"/>
              </a:ext>
            </a:extLst>
          </p:cNvPr>
          <p:cNvSpPr txBox="1"/>
          <p:nvPr/>
        </p:nvSpPr>
        <p:spPr>
          <a:xfrm>
            <a:off x="4277506" y="1126051"/>
            <a:ext cx="17072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64-127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494C93C6-652E-0A9B-8FEE-6FDC278FC7A5}"/>
              </a:ext>
            </a:extLst>
          </p:cNvPr>
          <p:cNvSpPr txBox="1"/>
          <p:nvPr/>
        </p:nvSpPr>
        <p:spPr>
          <a:xfrm>
            <a:off x="5372862" y="2447937"/>
            <a:ext cx="10311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CITIROCs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E8EE124B-B05C-D7D4-EE9E-A0A9289D1EBC}"/>
              </a:ext>
            </a:extLst>
          </p:cNvPr>
          <p:cNvSpPr txBox="1"/>
          <p:nvPr/>
        </p:nvSpPr>
        <p:spPr>
          <a:xfrm>
            <a:off x="5806959" y="1489250"/>
            <a:ext cx="718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MPPC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79FA07C2-32FC-DEFD-39B3-19B839595EA0}"/>
              </a:ext>
            </a:extLst>
          </p:cNvPr>
          <p:cNvSpPr txBox="1"/>
          <p:nvPr/>
        </p:nvSpPr>
        <p:spPr>
          <a:xfrm>
            <a:off x="5195403" y="1489477"/>
            <a:ext cx="718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MPPC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2375F05B-E28E-EA55-D62A-C84762E66615}"/>
              </a:ext>
            </a:extLst>
          </p:cNvPr>
          <p:cNvSpPr txBox="1"/>
          <p:nvPr/>
        </p:nvSpPr>
        <p:spPr>
          <a:xfrm>
            <a:off x="5250648" y="2976058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694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2049</TotalTime>
  <Words>268</Words>
  <Application>Microsoft Office PowerPoint</Application>
  <PresentationFormat>ワイド画面</PresentationFormat>
  <Paragraphs>172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MS UI Gothic</vt:lpstr>
      <vt:lpstr>UD デジタル 教科書体 NK-R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Ryotaro Honda</dc:creator>
  <cp:lastModifiedBy>Ryotaro Honda</cp:lastModifiedBy>
  <cp:revision>187</cp:revision>
  <dcterms:created xsi:type="dcterms:W3CDTF">2024-10-31T05:22:08Z</dcterms:created>
  <dcterms:modified xsi:type="dcterms:W3CDTF">2024-11-13T04:48:08Z</dcterms:modified>
</cp:coreProperties>
</file>

<file path=docProps/thumbnail.jpeg>
</file>